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true"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retendard Medium"/>
      <p:bold r:id="rId15"/>
    </p:embeddedFont>
    <p:embeddedFont>
      <p:font typeface="Pretendard Bold"/>
      <p:bold r:id="rId16"/>
    </p:embeddedFont>
    <p:embeddedFont>
      <p:font typeface="Ostrich Sans Black"/>
      <p:bold r:id="rId17"/>
    </p:embeddedFont>
    <p:embeddedFont>
      <p:font typeface="Pretendard Regular"/>
      <p:regular r:id="rId18"/>
    </p:embeddedFont>
    <p:embeddedFont>
      <p:font typeface="Pretendard Light"/>
      <p:regular r:id="rId19"/>
    </p:embeddedFont>
    <p:embeddedFont>
      <p:font typeface="Pretendard Black"/>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fntdata" Type="http://schemas.openxmlformats.org/officeDocument/2006/relationships/font"/><Relationship Id="rId16" Target="fonts/font2.fntdata" Type="http://schemas.openxmlformats.org/officeDocument/2006/relationships/font"/><Relationship Id="rId17" Target="fonts/font3.fntdata" Type="http://schemas.openxmlformats.org/officeDocument/2006/relationships/font"/><Relationship Id="rId18" Target="fonts/font4.fntdata" Type="http://schemas.openxmlformats.org/officeDocument/2006/relationships/font"/><Relationship Id="rId19" Target="fonts/font5.fntdata" Type="http://schemas.openxmlformats.org/officeDocument/2006/relationships/font"/><Relationship Id="rId2" Target="presProps.xml" Type="http://schemas.openxmlformats.org/officeDocument/2006/relationships/presProps"/><Relationship Id="rId20" Target="fonts/font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13.png" Type="http://schemas.openxmlformats.org/officeDocument/2006/relationships/image"/><Relationship Id="rId12" Target="../media/image16.png" Type="http://schemas.openxmlformats.org/officeDocument/2006/relationships/image"/><Relationship Id="rId2" Target="../media/image5.png" Type="http://schemas.openxmlformats.org/officeDocument/2006/relationships/image"/><Relationship Id="rId3" Target="../media/image14.png" Type="http://schemas.openxmlformats.org/officeDocument/2006/relationships/image"/><Relationship Id="rId4" Target="../media/image6.pn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14.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30.png" Type="http://schemas.openxmlformats.org/officeDocument/2006/relationships/image"/><Relationship Id="rId17" Target="../media/image31.png" Type="http://schemas.openxmlformats.org/officeDocument/2006/relationships/image"/><Relationship Id="rId18" Target="../media/image32.png" Type="http://schemas.openxmlformats.org/officeDocument/2006/relationships/image"/><Relationship Id="rId19" Target="../media/image33.png" Type="http://schemas.openxmlformats.org/officeDocument/2006/relationships/image"/><Relationship Id="rId2" Target="../media/image17.png" Type="http://schemas.openxmlformats.org/officeDocument/2006/relationships/image"/><Relationship Id="rId20" Target="../media/image34.png" Type="http://schemas.openxmlformats.org/officeDocument/2006/relationships/image"/><Relationship Id="rId21" Target="../media/image35.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2" Target="../media/image14.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4.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13" Target="../media/image66.png" Type="http://schemas.openxmlformats.org/officeDocument/2006/relationships/image"/><Relationship Id="rId14" Target="../media/image67.png" Type="http://schemas.openxmlformats.org/officeDocument/2006/relationships/image"/><Relationship Id="rId15" Target="../media/image49.png" Type="http://schemas.openxmlformats.org/officeDocument/2006/relationships/image"/><Relationship Id="rId16" Target="../media/image68.png" Type="http://schemas.openxmlformats.org/officeDocument/2006/relationships/image"/><Relationship Id="rId17" Target="../media/image69.png" Type="http://schemas.openxmlformats.org/officeDocument/2006/relationships/image"/><Relationship Id="rId18" Target="../media/image70.png" Type="http://schemas.openxmlformats.org/officeDocument/2006/relationships/image"/><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63.png" Type="http://schemas.openxmlformats.org/officeDocument/2006/relationships/image"/><Relationship Id="rId12" Target="../media/image76.png" Type="http://schemas.openxmlformats.org/officeDocument/2006/relationships/image"/><Relationship Id="rId13" Target="../media/image77.png" Type="http://schemas.openxmlformats.org/officeDocument/2006/relationships/image"/><Relationship Id="rId14" Target="../media/image69.png" Type="http://schemas.openxmlformats.org/officeDocument/2006/relationships/image"/><Relationship Id="rId15" Target="../media/image46.png" Type="http://schemas.openxmlformats.org/officeDocument/2006/relationships/image"/><Relationship Id="rId2" Target="../media/image14.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34.pn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34.png" Type="http://schemas.openxmlformats.org/officeDocument/2006/relationships/image"/><Relationship Id="rId7"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8.png" Type="http://schemas.openxmlformats.org/officeDocument/2006/relationships/image"/><Relationship Id="rId12" Target="../media/image89.png" Type="http://schemas.openxmlformats.org/officeDocument/2006/relationships/image"/><Relationship Id="rId13" Target="../media/image90.png" Type="http://schemas.openxmlformats.org/officeDocument/2006/relationships/image"/><Relationship Id="rId14" Target="../media/image49.png" Type="http://schemas.openxmlformats.org/officeDocument/2006/relationships/image"/><Relationship Id="rId2" Target="../media/image47.png" Type="http://schemas.openxmlformats.org/officeDocument/2006/relationships/image"/><Relationship Id="rId3" Target="../media/image70.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262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16200000">
            <a:off x="3289300" y="6515100"/>
            <a:ext cx="482600" cy="5194300"/>
          </a:xfrm>
          <a:prstGeom prst="rect">
            <a:avLst/>
          </a:prstGeom>
        </p:spPr>
      </p:pic>
      <p:grpSp>
        <p:nvGrpSpPr>
          <p:cNvPr name="Group 3" id="3"/>
          <p:cNvGrpSpPr/>
          <p:nvPr/>
        </p:nvGrpSpPr>
        <p:grpSpPr>
          <a:xfrm>
            <a:off x="2147483647" y="2147483647"/>
            <a:ext cx="2147483647" cy="2147483647"/>
          </a:xfrm>
        </p:grpSpPr>
      </p:grpSp>
      <p:pic>
        <p:nvPicPr>
          <p:cNvPr name="Picture 4" id="4"/>
          <p:cNvPicPr>
            <a:picLocks noChangeAspect="true"/>
          </p:cNvPicPr>
          <p:nvPr/>
        </p:nvPicPr>
        <p:blipFill>
          <a:blip r:embed="rId3">
            <a:alphaModFix amt="20000"/>
          </a:blip>
          <a:stretch>
            <a:fillRect/>
          </a:stretch>
        </p:blipFill>
        <p:spPr>
          <a:xfrm rot="-2700000">
            <a:off x="977900" y="4546600"/>
            <a:ext cx="2857500" cy="2857500"/>
          </a:xfrm>
          <a:prstGeom prst="rect">
            <a:avLst/>
          </a:prstGeom>
        </p:spPr>
      </p:pic>
      <p:pic>
        <p:nvPicPr>
          <p:cNvPr name="Picture 5" id="5"/>
          <p:cNvPicPr>
            <a:picLocks noChangeAspect="true"/>
          </p:cNvPicPr>
          <p:nvPr/>
        </p:nvPicPr>
        <p:blipFill>
          <a:blip r:embed="rId4"/>
          <a:stretch>
            <a:fillRect/>
          </a:stretch>
        </p:blipFill>
        <p:spPr>
          <a:xfrm rot="-2700000">
            <a:off x="1689100" y="5257800"/>
            <a:ext cx="1422400" cy="1422400"/>
          </a:xfrm>
          <a:prstGeom prst="rect">
            <a:avLst/>
          </a:prstGeom>
        </p:spPr>
      </p:pic>
      <p:pic>
        <p:nvPicPr>
          <p:cNvPr name="Picture 6" id="6"/>
          <p:cNvPicPr>
            <a:picLocks noChangeAspect="true"/>
          </p:cNvPicPr>
          <p:nvPr/>
        </p:nvPicPr>
        <p:blipFill>
          <a:blip r:embed="rId5"/>
          <a:stretch>
            <a:fillRect/>
          </a:stretch>
        </p:blipFill>
        <p:spPr>
          <a:xfrm rot="0">
            <a:off x="2336800" y="5905500"/>
            <a:ext cx="127000" cy="127000"/>
          </a:xfrm>
          <a:prstGeom prst="rect">
            <a:avLst/>
          </a:prstGeom>
        </p:spPr>
      </p:pic>
      <p:pic>
        <p:nvPicPr>
          <p:cNvPr name="Picture 7" id="7"/>
          <p:cNvPicPr>
            <a:picLocks noChangeAspect="true"/>
          </p:cNvPicPr>
          <p:nvPr/>
        </p:nvPicPr>
        <p:blipFill>
          <a:blip r:embed="rId6"/>
          <a:stretch>
            <a:fillRect/>
          </a:stretch>
        </p:blipFill>
        <p:spPr>
          <a:xfrm rot="0">
            <a:off x="-279400" y="5956300"/>
            <a:ext cx="18948400" cy="25400"/>
          </a:xfrm>
          <a:prstGeom prst="rect">
            <a:avLst/>
          </a:prstGeom>
        </p:spPr>
      </p:pic>
      <p:sp>
        <p:nvSpPr>
          <p:cNvPr name="TextBox 8" id="8"/>
          <p:cNvSpPr txBox="true"/>
          <p:nvPr/>
        </p:nvSpPr>
        <p:spPr>
          <a:xfrm rot="0">
            <a:off x="939800" y="84074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Medium"/>
              </a:rPr>
              <a:t> MIRI KIM, MIRI PARK, MIRI LEE</a:t>
            </a:r>
          </a:p>
        </p:txBody>
      </p:sp>
      <p:sp>
        <p:nvSpPr>
          <p:cNvPr name="TextBox 9" id="9"/>
          <p:cNvSpPr txBox="true"/>
          <p:nvPr/>
        </p:nvSpPr>
        <p:spPr>
          <a:xfrm rot="0">
            <a:off x="1206500" y="8915400"/>
            <a:ext cx="4699000" cy="381000"/>
          </a:xfrm>
          <a:prstGeom prst="rect">
            <a:avLst/>
          </a:prstGeom>
        </p:spPr>
        <p:txBody>
          <a:bodyPr anchor="ctr" rtlCol="false" lIns="0" tIns="0" rIns="0" bIns="0"/>
          <a:lstStyle/>
          <a:p>
            <a:pPr algn="l" lvl="0">
              <a:lnSpc>
                <a:spcPct val="116199"/>
              </a:lnSpc>
            </a:pPr>
            <a:r>
              <a:rPr lang="en-US" sz="2200" b="false" i="false" u="none" strike="noStrike">
                <a:solidFill>
                  <a:srgbClr val="B4D5CB"/>
                </a:solidFill>
                <a:latin typeface="Pretendard Medium"/>
              </a:rPr>
              <a:t>CREATING ONLINE SHOPPING MALL</a:t>
            </a:r>
          </a:p>
        </p:txBody>
      </p:sp>
      <p:sp>
        <p:nvSpPr>
          <p:cNvPr name="TextBox 10" id="10"/>
          <p:cNvSpPr txBox="true"/>
          <p:nvPr/>
        </p:nvSpPr>
        <p:spPr>
          <a:xfrm rot="0">
            <a:off x="914400" y="812800"/>
            <a:ext cx="12661900" cy="2286000"/>
          </a:xfrm>
          <a:prstGeom prst="rect">
            <a:avLst/>
          </a:prstGeom>
        </p:spPr>
        <p:txBody>
          <a:bodyPr anchor="ctr" rtlCol="false" lIns="0" tIns="0" rIns="0" bIns="0"/>
          <a:lstStyle/>
          <a:p>
            <a:pPr algn="l" lvl="0">
              <a:lnSpc>
                <a:spcPct val="78850"/>
              </a:lnSpc>
            </a:pPr>
            <a:r>
              <a:rPr lang="en-US" sz="7600" b="false" i="false" u="none" strike="noStrike" spc="2700">
                <a:solidFill>
                  <a:srgbClr val="FFFFFF"/>
                </a:solidFill>
                <a:latin typeface="Ostrich Sans Medium"/>
              </a:rPr>
              <a:t>2030 COMPUTER </a:t>
            </a:r>
          </a:p>
          <a:p>
            <a:pPr algn="l" lvl="0">
              <a:lnSpc>
                <a:spcPct val="78850"/>
              </a:lnSpc>
            </a:pPr>
            <a:r>
              <a:rPr lang="en-US" sz="7600" b="false" i="false" u="none" strike="noStrike" spc="2700">
                <a:solidFill>
                  <a:srgbClr val="FFFFFF"/>
                </a:solidFill>
                <a:latin typeface="Ostrich Sans Medium"/>
              </a:rPr>
              <a:t>AND PROGRAMMING</a:t>
            </a:r>
          </a:p>
        </p:txBody>
      </p:sp>
      <p:pic>
        <p:nvPicPr>
          <p:cNvPr name="Picture 11" id="11"/>
          <p:cNvPicPr>
            <a:picLocks noChangeAspect="true"/>
          </p:cNvPicPr>
          <p:nvPr/>
        </p:nvPicPr>
        <p:blipFill>
          <a:blip r:embed="rId7"/>
          <a:stretch>
            <a:fillRect/>
          </a:stretch>
        </p:blipFill>
        <p:spPr>
          <a:xfrm rot="5400000">
            <a:off x="8026400" y="4940300"/>
            <a:ext cx="11722100" cy="25400"/>
          </a:xfrm>
          <a:prstGeom prst="rect">
            <a:avLst/>
          </a:prstGeom>
        </p:spPr>
      </p:pic>
      <p:grpSp>
        <p:nvGrpSpPr>
          <p:cNvPr name="Group 12" id="12"/>
          <p:cNvGrpSpPr/>
          <p:nvPr/>
        </p:nvGrpSpPr>
        <p:grpSpPr>
          <a:xfrm>
            <a:off x="2147483647" y="-2147483648"/>
            <a:ext cx="2147483647" cy="2147483647"/>
          </a:xfrm>
        </p:grpSpPr>
      </p:grpSp>
      <p:pic>
        <p:nvPicPr>
          <p:cNvPr name="Picture 13" id="13"/>
          <p:cNvPicPr>
            <a:picLocks noChangeAspect="true"/>
          </p:cNvPicPr>
          <p:nvPr/>
        </p:nvPicPr>
        <p:blipFill>
          <a:blip r:embed="rId8">
            <a:alphaModFix amt="30000"/>
          </a:blip>
          <a:stretch>
            <a:fillRect/>
          </a:stretch>
        </p:blipFill>
        <p:spPr>
          <a:xfrm rot="-2700000">
            <a:off x="12839700" y="-469900"/>
            <a:ext cx="2082800" cy="2082800"/>
          </a:xfrm>
          <a:prstGeom prst="rect">
            <a:avLst/>
          </a:prstGeom>
        </p:spPr>
      </p:pic>
      <p:pic>
        <p:nvPicPr>
          <p:cNvPr name="Picture 14" id="14"/>
          <p:cNvPicPr>
            <a:picLocks noChangeAspect="true"/>
          </p:cNvPicPr>
          <p:nvPr/>
        </p:nvPicPr>
        <p:blipFill>
          <a:blip r:embed="rId5"/>
          <a:stretch>
            <a:fillRect/>
          </a:stretch>
        </p:blipFill>
        <p:spPr>
          <a:xfrm rot="0">
            <a:off x="13830300" y="508000"/>
            <a:ext cx="127000" cy="127000"/>
          </a:xfrm>
          <a:prstGeom prst="rect">
            <a:avLst/>
          </a:prstGeom>
        </p:spPr>
      </p:pic>
      <p:grpSp>
        <p:nvGrpSpPr>
          <p:cNvPr name="Group 15" id="15"/>
          <p:cNvGrpSpPr/>
          <p:nvPr/>
        </p:nvGrpSpPr>
        <p:grpSpPr>
          <a:xfrm>
            <a:off x="2147483647" y="2147483647"/>
            <a:ext cx="2147483647" cy="2147483647"/>
          </a:xfrm>
        </p:grpSpPr>
      </p:grpSp>
      <p:pic>
        <p:nvPicPr>
          <p:cNvPr name="Picture 16" id="16"/>
          <p:cNvPicPr>
            <a:picLocks noChangeAspect="true"/>
          </p:cNvPicPr>
          <p:nvPr/>
        </p:nvPicPr>
        <p:blipFill>
          <a:blip r:embed="rId9">
            <a:alphaModFix amt="30000"/>
          </a:blip>
          <a:stretch>
            <a:fillRect/>
          </a:stretch>
        </p:blipFill>
        <p:spPr>
          <a:xfrm rot="-2700000">
            <a:off x="11201400" y="3276600"/>
            <a:ext cx="5346700" cy="5346700"/>
          </a:xfrm>
          <a:prstGeom prst="rect">
            <a:avLst/>
          </a:prstGeom>
        </p:spPr>
      </p:pic>
      <p:pic>
        <p:nvPicPr>
          <p:cNvPr name="Picture 17" id="17"/>
          <p:cNvPicPr>
            <a:picLocks noChangeAspect="true"/>
          </p:cNvPicPr>
          <p:nvPr/>
        </p:nvPicPr>
        <p:blipFill>
          <a:blip r:embed="rId10"/>
          <a:stretch>
            <a:fillRect/>
          </a:stretch>
        </p:blipFill>
        <p:spPr>
          <a:xfrm rot="-2700000">
            <a:off x="9271000" y="4076700"/>
            <a:ext cx="5384800" cy="25400"/>
          </a:xfrm>
          <a:prstGeom prst="rect">
            <a:avLst/>
          </a:prstGeom>
        </p:spPr>
      </p:pic>
      <p:pic>
        <p:nvPicPr>
          <p:cNvPr name="Picture 18" id="18"/>
          <p:cNvPicPr>
            <a:picLocks noChangeAspect="true"/>
          </p:cNvPicPr>
          <p:nvPr/>
        </p:nvPicPr>
        <p:blipFill>
          <a:blip r:embed="rId11"/>
          <a:stretch>
            <a:fillRect/>
          </a:stretch>
        </p:blipFill>
        <p:spPr>
          <a:xfrm rot="-2700000">
            <a:off x="13093700" y="7823200"/>
            <a:ext cx="5372100" cy="25400"/>
          </a:xfrm>
          <a:prstGeom prst="rect">
            <a:avLst/>
          </a:prstGeom>
        </p:spPr>
      </p:pic>
      <p:pic>
        <p:nvPicPr>
          <p:cNvPr name="Picture 19" id="19"/>
          <p:cNvPicPr>
            <a:picLocks noChangeAspect="true"/>
          </p:cNvPicPr>
          <p:nvPr/>
        </p:nvPicPr>
        <p:blipFill>
          <a:blip r:embed="rId12"/>
          <a:stretch>
            <a:fillRect/>
          </a:stretch>
        </p:blipFill>
        <p:spPr>
          <a:xfrm rot="2700000">
            <a:off x="13169900" y="4076700"/>
            <a:ext cx="5308600" cy="25400"/>
          </a:xfrm>
          <a:prstGeom prst="rect">
            <a:avLst/>
          </a:prstGeom>
        </p:spPr>
      </p:pic>
      <p:pic>
        <p:nvPicPr>
          <p:cNvPr name="Picture 20" id="20"/>
          <p:cNvPicPr>
            <a:picLocks noChangeAspect="true"/>
          </p:cNvPicPr>
          <p:nvPr/>
        </p:nvPicPr>
        <p:blipFill>
          <a:blip r:embed="rId13"/>
          <a:stretch>
            <a:fillRect/>
          </a:stretch>
        </p:blipFill>
        <p:spPr>
          <a:xfrm rot="2700000">
            <a:off x="9258300" y="7810500"/>
            <a:ext cx="5372100" cy="25400"/>
          </a:xfrm>
          <a:prstGeom prst="rect">
            <a:avLst/>
          </a:prstGeom>
        </p:spPr>
      </p:pic>
      <p:pic>
        <p:nvPicPr>
          <p:cNvPr name="Picture 21" id="21"/>
          <p:cNvPicPr>
            <a:picLocks noChangeAspect="true"/>
          </p:cNvPicPr>
          <p:nvPr/>
        </p:nvPicPr>
        <p:blipFill>
          <a:blip r:embed="rId5"/>
          <a:stretch>
            <a:fillRect/>
          </a:stretch>
        </p:blipFill>
        <p:spPr>
          <a:xfrm rot="0">
            <a:off x="10045700" y="5892800"/>
            <a:ext cx="127000" cy="127000"/>
          </a:xfrm>
          <a:prstGeom prst="rect">
            <a:avLst/>
          </a:prstGeom>
        </p:spPr>
      </p:pic>
      <p:pic>
        <p:nvPicPr>
          <p:cNvPr name="Picture 22" id="22"/>
          <p:cNvPicPr>
            <a:picLocks noChangeAspect="true"/>
          </p:cNvPicPr>
          <p:nvPr/>
        </p:nvPicPr>
        <p:blipFill>
          <a:blip r:embed="rId5"/>
          <a:stretch>
            <a:fillRect/>
          </a:stretch>
        </p:blipFill>
        <p:spPr>
          <a:xfrm rot="0">
            <a:off x="13817600" y="5892800"/>
            <a:ext cx="127000" cy="127000"/>
          </a:xfrm>
          <a:prstGeom prst="rect">
            <a:avLst/>
          </a:prstGeom>
        </p:spPr>
      </p:pic>
      <p:pic>
        <p:nvPicPr>
          <p:cNvPr name="Picture 23" id="23"/>
          <p:cNvPicPr>
            <a:picLocks noChangeAspect="true"/>
          </p:cNvPicPr>
          <p:nvPr/>
        </p:nvPicPr>
        <p:blipFill>
          <a:blip r:embed="rId5"/>
          <a:stretch>
            <a:fillRect/>
          </a:stretch>
        </p:blipFill>
        <p:spPr>
          <a:xfrm rot="0">
            <a:off x="13817600" y="2159000"/>
            <a:ext cx="127000" cy="127000"/>
          </a:xfrm>
          <a:prstGeom prst="rect">
            <a:avLst/>
          </a:prstGeom>
        </p:spPr>
      </p:pic>
      <p:pic>
        <p:nvPicPr>
          <p:cNvPr name="Picture 24" id="24"/>
          <p:cNvPicPr>
            <a:picLocks noChangeAspect="true"/>
          </p:cNvPicPr>
          <p:nvPr/>
        </p:nvPicPr>
        <p:blipFill>
          <a:blip r:embed="rId5"/>
          <a:stretch>
            <a:fillRect/>
          </a:stretch>
        </p:blipFill>
        <p:spPr>
          <a:xfrm rot="0">
            <a:off x="13830300" y="9664700"/>
            <a:ext cx="127000" cy="127000"/>
          </a:xfrm>
          <a:prstGeom prst="rect">
            <a:avLst/>
          </a:prstGeom>
        </p:spPr>
      </p:pic>
      <p:pic>
        <p:nvPicPr>
          <p:cNvPr name="Picture 25" id="25"/>
          <p:cNvPicPr>
            <a:picLocks noChangeAspect="true"/>
          </p:cNvPicPr>
          <p:nvPr/>
        </p:nvPicPr>
        <p:blipFill>
          <a:blip r:embed="rId5"/>
          <a:stretch>
            <a:fillRect/>
          </a:stretch>
        </p:blipFill>
        <p:spPr>
          <a:xfrm rot="0">
            <a:off x="17576800" y="5892800"/>
            <a:ext cx="127000" cy="127000"/>
          </a:xfrm>
          <a:prstGeom prst="rect">
            <a:avLst/>
          </a:prstGeom>
        </p:spPr>
      </p:pic>
      <p:pic>
        <p:nvPicPr>
          <p:cNvPr name="Picture 26" id="26"/>
          <p:cNvPicPr>
            <a:picLocks noChangeAspect="true"/>
          </p:cNvPicPr>
          <p:nvPr/>
        </p:nvPicPr>
        <p:blipFill>
          <a:blip r:embed="rId14"/>
          <a:stretch>
            <a:fillRect/>
          </a:stretch>
        </p:blipFill>
        <p:spPr>
          <a:xfrm rot="-2700000">
            <a:off x="11201400" y="5930900"/>
            <a:ext cx="5346700" cy="25400"/>
          </a:xfrm>
          <a:prstGeom prst="rect">
            <a:avLst/>
          </a:prstGeom>
        </p:spPr>
      </p:pic>
      <p:pic>
        <p:nvPicPr>
          <p:cNvPr name="Picture 27" id="27"/>
          <p:cNvPicPr>
            <a:picLocks noChangeAspect="true"/>
          </p:cNvPicPr>
          <p:nvPr/>
        </p:nvPicPr>
        <p:blipFill>
          <a:blip r:embed="rId14"/>
          <a:stretch>
            <a:fillRect/>
          </a:stretch>
        </p:blipFill>
        <p:spPr>
          <a:xfrm rot="2700000">
            <a:off x="11201400" y="5930900"/>
            <a:ext cx="5346700" cy="25400"/>
          </a:xfrm>
          <a:prstGeom prst="rect">
            <a:avLst/>
          </a:prstGeom>
        </p:spPr>
      </p:pic>
      <p:pic>
        <p:nvPicPr>
          <p:cNvPr name="Picture 28" id="28"/>
          <p:cNvPicPr>
            <a:picLocks noChangeAspect="true"/>
          </p:cNvPicPr>
          <p:nvPr/>
        </p:nvPicPr>
        <p:blipFill>
          <a:blip r:embed="rId5"/>
          <a:stretch>
            <a:fillRect/>
          </a:stretch>
        </p:blipFill>
        <p:spPr>
          <a:xfrm rot="0">
            <a:off x="11925300" y="7785100"/>
            <a:ext cx="127000" cy="127000"/>
          </a:xfrm>
          <a:prstGeom prst="rect">
            <a:avLst/>
          </a:prstGeom>
        </p:spPr>
      </p:pic>
      <p:pic>
        <p:nvPicPr>
          <p:cNvPr name="Picture 29" id="29"/>
          <p:cNvPicPr>
            <a:picLocks noChangeAspect="true"/>
          </p:cNvPicPr>
          <p:nvPr/>
        </p:nvPicPr>
        <p:blipFill>
          <a:blip r:embed="rId5"/>
          <a:stretch>
            <a:fillRect/>
          </a:stretch>
        </p:blipFill>
        <p:spPr>
          <a:xfrm rot="0">
            <a:off x="15709900" y="3987800"/>
            <a:ext cx="127000" cy="127000"/>
          </a:xfrm>
          <a:prstGeom prst="rect">
            <a:avLst/>
          </a:prstGeom>
        </p:spPr>
      </p:pic>
      <p:pic>
        <p:nvPicPr>
          <p:cNvPr name="Picture 30" id="30"/>
          <p:cNvPicPr>
            <a:picLocks noChangeAspect="true"/>
          </p:cNvPicPr>
          <p:nvPr/>
        </p:nvPicPr>
        <p:blipFill>
          <a:blip r:embed="rId5"/>
          <a:stretch>
            <a:fillRect/>
          </a:stretch>
        </p:blipFill>
        <p:spPr>
          <a:xfrm rot="0">
            <a:off x="11950700" y="3987800"/>
            <a:ext cx="127000" cy="127000"/>
          </a:xfrm>
          <a:prstGeom prst="rect">
            <a:avLst/>
          </a:prstGeom>
        </p:spPr>
      </p:pic>
      <p:pic>
        <p:nvPicPr>
          <p:cNvPr name="Picture 31" id="31"/>
          <p:cNvPicPr>
            <a:picLocks noChangeAspect="true"/>
          </p:cNvPicPr>
          <p:nvPr/>
        </p:nvPicPr>
        <p:blipFill>
          <a:blip r:embed="rId5"/>
          <a:stretch>
            <a:fillRect/>
          </a:stretch>
        </p:blipFill>
        <p:spPr>
          <a:xfrm rot="0">
            <a:off x="15697200" y="7772400"/>
            <a:ext cx="127000" cy="127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79400" y="5956300"/>
            <a:ext cx="18948400" cy="25400"/>
          </a:xfrm>
          <a:prstGeom prst="rect">
            <a:avLst/>
          </a:prstGeom>
        </p:spPr>
      </p:pic>
      <p:pic>
        <p:nvPicPr>
          <p:cNvPr name="Picture 3" id="3"/>
          <p:cNvPicPr>
            <a:picLocks noChangeAspect="true"/>
          </p:cNvPicPr>
          <p:nvPr/>
        </p:nvPicPr>
        <p:blipFill>
          <a:blip r:embed="rId3"/>
          <a:stretch>
            <a:fillRect/>
          </a:stretch>
        </p:blipFill>
        <p:spPr>
          <a:xfrm rot="0">
            <a:off x="-584200" y="-596900"/>
            <a:ext cx="1485900" cy="11391900"/>
          </a:xfrm>
          <a:prstGeom prst="rect">
            <a:avLst/>
          </a:prstGeom>
        </p:spPr>
      </p:pic>
      <p:sp>
        <p:nvSpPr>
          <p:cNvPr name="TextBox 4" id="4"/>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B4D5CB"/>
                </a:solidFill>
                <a:latin typeface="Pretendard Bold"/>
              </a:rPr>
              <a:t>2030 COMPUTER AND PROGRAMMING</a:t>
            </a:r>
          </a:p>
        </p:txBody>
      </p:sp>
      <p:sp>
        <p:nvSpPr>
          <p:cNvPr name="TextBox 5" id="5"/>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02</a:t>
            </a:r>
          </a:p>
        </p:txBody>
      </p:sp>
      <p:sp>
        <p:nvSpPr>
          <p:cNvPr name="TextBox 6" id="6"/>
          <p:cNvSpPr txBox="true"/>
          <p:nvPr/>
        </p:nvSpPr>
        <p:spPr>
          <a:xfrm rot="0">
            <a:off x="2184400" y="3746500"/>
            <a:ext cx="4737100" cy="5372100"/>
          </a:xfrm>
          <a:prstGeom prst="rect">
            <a:avLst/>
          </a:prstGeom>
        </p:spPr>
        <p:txBody>
          <a:bodyPr anchor="ctr" rtlCol="false" lIns="0" tIns="0" rIns="0" bIns="0"/>
          <a:lstStyle/>
          <a:p>
            <a:pPr algn="l" lvl="0">
              <a:lnSpc>
                <a:spcPct val="187579"/>
              </a:lnSpc>
            </a:pPr>
            <a:r>
              <a:rPr lang="en-US" sz="2700" b="false" i="false" u="none" strike="noStrike" spc="100">
                <a:solidFill>
                  <a:srgbClr val="262626"/>
                </a:solidFill>
                <a:latin typeface="Ostrich Sans Black"/>
              </a:rPr>
              <a:t>03 </a:t>
            </a:r>
            <a:r>
              <a:rPr lang="en-US" sz="2700" b="false" i="false" u="none" strike="noStrike" spc="100">
                <a:solidFill>
                  <a:srgbClr val="262626"/>
                </a:solidFill>
                <a:latin typeface="Ostrich Sans Medium"/>
              </a:rPr>
              <a:t>  PROJECT OVERVIEW </a:t>
            </a:r>
          </a:p>
          <a:p>
            <a:pPr algn="l" lvl="0">
              <a:lnSpc>
                <a:spcPct val="187579"/>
              </a:lnSpc>
            </a:pPr>
            <a:r>
              <a:rPr lang="en-US" sz="2700" b="false" i="false" u="none" strike="noStrike" spc="100">
                <a:solidFill>
                  <a:srgbClr val="262626"/>
                </a:solidFill>
                <a:latin typeface="Ostrich Sans Black"/>
              </a:rPr>
              <a:t>04</a:t>
            </a:r>
            <a:r>
              <a:rPr lang="en-US" sz="2700" b="false" i="false" u="none" strike="noStrike" spc="100">
                <a:solidFill>
                  <a:srgbClr val="262626"/>
                </a:solidFill>
                <a:latin typeface="Ostrich Sans Medium"/>
              </a:rPr>
              <a:t>   SETTING GOALS</a:t>
            </a:r>
          </a:p>
          <a:p>
            <a:pPr algn="l" lvl="0">
              <a:lnSpc>
                <a:spcPct val="187579"/>
              </a:lnSpc>
            </a:pPr>
            <a:r>
              <a:rPr lang="en-US" sz="2700" b="false" i="false" u="none" strike="noStrike" spc="100">
                <a:solidFill>
                  <a:srgbClr val="262626"/>
                </a:solidFill>
                <a:latin typeface="Ostrich Sans Black"/>
              </a:rPr>
              <a:t>05</a:t>
            </a:r>
            <a:r>
              <a:rPr lang="en-US" sz="2700" b="false" i="false" u="none" strike="noStrike" spc="100">
                <a:solidFill>
                  <a:srgbClr val="262626"/>
                </a:solidFill>
                <a:latin typeface="Ostrich Sans Medium"/>
              </a:rPr>
              <a:t>   THEORY</a:t>
            </a:r>
          </a:p>
          <a:p>
            <a:pPr algn="l" lvl="0">
              <a:lnSpc>
                <a:spcPct val="187579"/>
              </a:lnSpc>
            </a:pPr>
            <a:r>
              <a:rPr lang="en-US" sz="2700" b="false" i="false" u="none" strike="noStrike" spc="100">
                <a:solidFill>
                  <a:srgbClr val="262626"/>
                </a:solidFill>
                <a:latin typeface="Ostrich Sans Black"/>
              </a:rPr>
              <a:t>06</a:t>
            </a:r>
            <a:r>
              <a:rPr lang="en-US" sz="2700" b="false" i="false" u="none" strike="noStrike" spc="100">
                <a:solidFill>
                  <a:srgbClr val="262626"/>
                </a:solidFill>
                <a:latin typeface="Ostrich Sans Medium"/>
              </a:rPr>
              <a:t>   CONFIGURATION</a:t>
            </a:r>
          </a:p>
          <a:p>
            <a:pPr algn="l" lvl="0">
              <a:lnSpc>
                <a:spcPct val="187579"/>
              </a:lnSpc>
            </a:pPr>
            <a:r>
              <a:rPr lang="en-US" sz="2700" b="false" i="false" u="none" strike="noStrike" spc="-100">
                <a:solidFill>
                  <a:srgbClr val="262626"/>
                </a:solidFill>
                <a:latin typeface="Ostrich Sans Black"/>
              </a:rPr>
              <a:t>07</a:t>
            </a:r>
            <a:r>
              <a:rPr lang="en-US" sz="2700" b="false" i="false" u="none" strike="noStrike" spc="100">
                <a:solidFill>
                  <a:srgbClr val="262626"/>
                </a:solidFill>
                <a:latin typeface="Ostrich Sans Medium"/>
              </a:rPr>
              <a:t>   PROGRESS</a:t>
            </a:r>
          </a:p>
          <a:p>
            <a:pPr algn="l" lvl="0">
              <a:lnSpc>
                <a:spcPct val="187579"/>
              </a:lnSpc>
            </a:pPr>
            <a:r>
              <a:rPr lang="en-US" sz="2700" b="false" i="false" u="none" strike="noStrike" spc="100">
                <a:solidFill>
                  <a:srgbClr val="262626"/>
                </a:solidFill>
                <a:latin typeface="Ostrich Sans Black"/>
              </a:rPr>
              <a:t>08</a:t>
            </a:r>
            <a:r>
              <a:rPr lang="en-US" sz="2700" b="false" i="false" u="none" strike="noStrike" spc="100">
                <a:solidFill>
                  <a:srgbClr val="262626"/>
                </a:solidFill>
                <a:latin typeface="Ostrich Sans Medium"/>
              </a:rPr>
              <a:t>   SPECIAL NOTE</a:t>
            </a:r>
          </a:p>
          <a:p>
            <a:pPr algn="l" lvl="0">
              <a:lnSpc>
                <a:spcPct val="187579"/>
              </a:lnSpc>
            </a:pPr>
            <a:r>
              <a:rPr lang="en-US" sz="2700" b="false" i="false" u="none" strike="noStrike" spc="100">
                <a:solidFill>
                  <a:srgbClr val="262626"/>
                </a:solidFill>
                <a:latin typeface="Ostrich Sans Black"/>
              </a:rPr>
              <a:t>09</a:t>
            </a:r>
            <a:r>
              <a:rPr lang="en-US" sz="2700" b="false" i="false" u="none" strike="noStrike" spc="100">
                <a:solidFill>
                  <a:srgbClr val="262626"/>
                </a:solidFill>
                <a:latin typeface="Ostrich Sans Medium"/>
              </a:rPr>
              <a:t>   PROJECT SCHEDULE</a:t>
            </a:r>
          </a:p>
        </p:txBody>
      </p:sp>
      <p:sp>
        <p:nvSpPr>
          <p:cNvPr name="TextBox 7" id="7"/>
          <p:cNvSpPr txBox="true"/>
          <p:nvPr/>
        </p:nvSpPr>
        <p:spPr>
          <a:xfrm rot="0">
            <a:off x="2184400" y="368300"/>
            <a:ext cx="6515100" cy="2286000"/>
          </a:xfrm>
          <a:prstGeom prst="rect">
            <a:avLst/>
          </a:prstGeom>
        </p:spPr>
        <p:txBody>
          <a:bodyPr anchor="ctr" rtlCol="false" lIns="0" tIns="0" rIns="0" bIns="0"/>
          <a:lstStyle/>
          <a:p>
            <a:pPr algn="l" lvl="0">
              <a:lnSpc>
                <a:spcPct val="78850"/>
              </a:lnSpc>
            </a:pPr>
            <a:r>
              <a:rPr lang="en-US" sz="7600" b="false" i="false" u="none" strike="noStrike" spc="1500">
                <a:solidFill>
                  <a:srgbClr val="262626"/>
                </a:solidFill>
                <a:latin typeface="Ostrich Sans Medium"/>
              </a:rPr>
              <a:t>TABLE OF</a:t>
            </a:r>
          </a:p>
          <a:p>
            <a:pPr algn="l" lvl="0">
              <a:lnSpc>
                <a:spcPct val="78850"/>
              </a:lnSpc>
            </a:pPr>
            <a:r>
              <a:rPr lang="en-US" sz="7600" b="false" i="false" u="none" strike="noStrike" spc="1500">
                <a:solidFill>
                  <a:srgbClr val="262626"/>
                </a:solidFill>
                <a:latin typeface="Ostrich Sans Medium"/>
              </a:rPr>
              <a:t>CONTENTS</a:t>
            </a:r>
          </a:p>
        </p:txBody>
      </p:sp>
      <p:pic>
        <p:nvPicPr>
          <p:cNvPr name="Picture 8" id="8"/>
          <p:cNvPicPr>
            <a:picLocks noChangeAspect="true"/>
          </p:cNvPicPr>
          <p:nvPr/>
        </p:nvPicPr>
        <p:blipFill>
          <a:blip r:embed="rId4"/>
          <a:stretch>
            <a:fillRect/>
          </a:stretch>
        </p:blipFill>
        <p:spPr>
          <a:xfrm rot="5400000">
            <a:off x="8026400" y="4940300"/>
            <a:ext cx="11722100" cy="25400"/>
          </a:xfrm>
          <a:prstGeom prst="rect">
            <a:avLst/>
          </a:prstGeom>
        </p:spPr>
      </p:pic>
      <p:grpSp>
        <p:nvGrpSpPr>
          <p:cNvPr name="Group 9" id="9"/>
          <p:cNvGrpSpPr/>
          <p:nvPr/>
        </p:nvGrpSpPr>
        <p:grpSpPr>
          <a:xfrm>
            <a:off x="2147483647" y="2147483647"/>
            <a:ext cx="2147483647" cy="2147483647"/>
          </a:xfrm>
        </p:grpSpPr>
      </p:grpSp>
      <p:pic>
        <p:nvPicPr>
          <p:cNvPr name="Picture 10" id="10"/>
          <p:cNvPicPr>
            <a:picLocks noChangeAspect="true"/>
          </p:cNvPicPr>
          <p:nvPr/>
        </p:nvPicPr>
        <p:blipFill>
          <a:blip r:embed="rId5"/>
          <a:stretch>
            <a:fillRect/>
          </a:stretch>
        </p:blipFill>
        <p:spPr>
          <a:xfrm rot="-2700000">
            <a:off x="11201400" y="3276600"/>
            <a:ext cx="5346700" cy="5346700"/>
          </a:xfrm>
          <a:prstGeom prst="rect">
            <a:avLst/>
          </a:prstGeom>
        </p:spPr>
      </p:pic>
      <p:pic>
        <p:nvPicPr>
          <p:cNvPr name="Picture 11" id="11"/>
          <p:cNvPicPr>
            <a:picLocks noChangeAspect="true"/>
          </p:cNvPicPr>
          <p:nvPr/>
        </p:nvPicPr>
        <p:blipFill>
          <a:blip r:embed="rId6"/>
          <a:stretch>
            <a:fillRect/>
          </a:stretch>
        </p:blipFill>
        <p:spPr>
          <a:xfrm rot="-2700000">
            <a:off x="9271000" y="4076700"/>
            <a:ext cx="5384800" cy="25400"/>
          </a:xfrm>
          <a:prstGeom prst="rect">
            <a:avLst/>
          </a:prstGeom>
        </p:spPr>
      </p:pic>
      <p:pic>
        <p:nvPicPr>
          <p:cNvPr name="Picture 12" id="12"/>
          <p:cNvPicPr>
            <a:picLocks noChangeAspect="true"/>
          </p:cNvPicPr>
          <p:nvPr/>
        </p:nvPicPr>
        <p:blipFill>
          <a:blip r:embed="rId7"/>
          <a:stretch>
            <a:fillRect/>
          </a:stretch>
        </p:blipFill>
        <p:spPr>
          <a:xfrm rot="-2700000">
            <a:off x="13093700" y="7823200"/>
            <a:ext cx="5372100" cy="25400"/>
          </a:xfrm>
          <a:prstGeom prst="rect">
            <a:avLst/>
          </a:prstGeom>
        </p:spPr>
      </p:pic>
      <p:pic>
        <p:nvPicPr>
          <p:cNvPr name="Picture 13" id="13"/>
          <p:cNvPicPr>
            <a:picLocks noChangeAspect="true"/>
          </p:cNvPicPr>
          <p:nvPr/>
        </p:nvPicPr>
        <p:blipFill>
          <a:blip r:embed="rId8"/>
          <a:stretch>
            <a:fillRect/>
          </a:stretch>
        </p:blipFill>
        <p:spPr>
          <a:xfrm rot="2700000">
            <a:off x="13169900" y="4076700"/>
            <a:ext cx="5308600" cy="25400"/>
          </a:xfrm>
          <a:prstGeom prst="rect">
            <a:avLst/>
          </a:prstGeom>
        </p:spPr>
      </p:pic>
      <p:pic>
        <p:nvPicPr>
          <p:cNvPr name="Picture 14" id="14"/>
          <p:cNvPicPr>
            <a:picLocks noChangeAspect="true"/>
          </p:cNvPicPr>
          <p:nvPr/>
        </p:nvPicPr>
        <p:blipFill>
          <a:blip r:embed="rId9"/>
          <a:stretch>
            <a:fillRect/>
          </a:stretch>
        </p:blipFill>
        <p:spPr>
          <a:xfrm rot="2700000">
            <a:off x="9258300" y="7810500"/>
            <a:ext cx="5372100" cy="25400"/>
          </a:xfrm>
          <a:prstGeom prst="rect">
            <a:avLst/>
          </a:prstGeom>
        </p:spPr>
      </p:pic>
      <p:pic>
        <p:nvPicPr>
          <p:cNvPr name="Picture 15" id="15"/>
          <p:cNvPicPr>
            <a:picLocks noChangeAspect="true"/>
          </p:cNvPicPr>
          <p:nvPr/>
        </p:nvPicPr>
        <p:blipFill>
          <a:blip r:embed="rId10"/>
          <a:stretch>
            <a:fillRect/>
          </a:stretch>
        </p:blipFill>
        <p:spPr>
          <a:xfrm rot="0">
            <a:off x="10045700" y="5892800"/>
            <a:ext cx="127000" cy="127000"/>
          </a:xfrm>
          <a:prstGeom prst="rect">
            <a:avLst/>
          </a:prstGeom>
        </p:spPr>
      </p:pic>
      <p:pic>
        <p:nvPicPr>
          <p:cNvPr name="Picture 16" id="16"/>
          <p:cNvPicPr>
            <a:picLocks noChangeAspect="true"/>
          </p:cNvPicPr>
          <p:nvPr/>
        </p:nvPicPr>
        <p:blipFill>
          <a:blip r:embed="rId10"/>
          <a:stretch>
            <a:fillRect/>
          </a:stretch>
        </p:blipFill>
        <p:spPr>
          <a:xfrm rot="0">
            <a:off x="13817600" y="5892800"/>
            <a:ext cx="127000" cy="127000"/>
          </a:xfrm>
          <a:prstGeom prst="rect">
            <a:avLst/>
          </a:prstGeom>
        </p:spPr>
      </p:pic>
      <p:pic>
        <p:nvPicPr>
          <p:cNvPr name="Picture 17" id="17"/>
          <p:cNvPicPr>
            <a:picLocks noChangeAspect="true"/>
          </p:cNvPicPr>
          <p:nvPr/>
        </p:nvPicPr>
        <p:blipFill>
          <a:blip r:embed="rId10"/>
          <a:stretch>
            <a:fillRect/>
          </a:stretch>
        </p:blipFill>
        <p:spPr>
          <a:xfrm rot="0">
            <a:off x="13817600" y="2159000"/>
            <a:ext cx="127000" cy="127000"/>
          </a:xfrm>
          <a:prstGeom prst="rect">
            <a:avLst/>
          </a:prstGeom>
        </p:spPr>
      </p:pic>
      <p:pic>
        <p:nvPicPr>
          <p:cNvPr name="Picture 18" id="18"/>
          <p:cNvPicPr>
            <a:picLocks noChangeAspect="true"/>
          </p:cNvPicPr>
          <p:nvPr/>
        </p:nvPicPr>
        <p:blipFill>
          <a:blip r:embed="rId10"/>
          <a:stretch>
            <a:fillRect/>
          </a:stretch>
        </p:blipFill>
        <p:spPr>
          <a:xfrm rot="0">
            <a:off x="13830300" y="9664700"/>
            <a:ext cx="127000" cy="127000"/>
          </a:xfrm>
          <a:prstGeom prst="rect">
            <a:avLst/>
          </a:prstGeom>
        </p:spPr>
      </p:pic>
      <p:pic>
        <p:nvPicPr>
          <p:cNvPr name="Picture 19" id="19"/>
          <p:cNvPicPr>
            <a:picLocks noChangeAspect="true"/>
          </p:cNvPicPr>
          <p:nvPr/>
        </p:nvPicPr>
        <p:blipFill>
          <a:blip r:embed="rId10"/>
          <a:stretch>
            <a:fillRect/>
          </a:stretch>
        </p:blipFill>
        <p:spPr>
          <a:xfrm rot="0">
            <a:off x="17576800" y="5892800"/>
            <a:ext cx="127000" cy="127000"/>
          </a:xfrm>
          <a:prstGeom prst="rect">
            <a:avLst/>
          </a:prstGeom>
        </p:spPr>
      </p:pic>
      <p:pic>
        <p:nvPicPr>
          <p:cNvPr name="Picture 20" id="20"/>
          <p:cNvPicPr>
            <a:picLocks noChangeAspect="true"/>
          </p:cNvPicPr>
          <p:nvPr/>
        </p:nvPicPr>
        <p:blipFill>
          <a:blip r:embed="rId11"/>
          <a:stretch>
            <a:fillRect/>
          </a:stretch>
        </p:blipFill>
        <p:spPr>
          <a:xfrm rot="-2700000">
            <a:off x="11201400" y="5930900"/>
            <a:ext cx="5346700" cy="25400"/>
          </a:xfrm>
          <a:prstGeom prst="rect">
            <a:avLst/>
          </a:prstGeom>
        </p:spPr>
      </p:pic>
      <p:pic>
        <p:nvPicPr>
          <p:cNvPr name="Picture 21" id="21"/>
          <p:cNvPicPr>
            <a:picLocks noChangeAspect="true"/>
          </p:cNvPicPr>
          <p:nvPr/>
        </p:nvPicPr>
        <p:blipFill>
          <a:blip r:embed="rId11"/>
          <a:stretch>
            <a:fillRect/>
          </a:stretch>
        </p:blipFill>
        <p:spPr>
          <a:xfrm rot="2700000">
            <a:off x="11201400" y="5930900"/>
            <a:ext cx="5346700" cy="25400"/>
          </a:xfrm>
          <a:prstGeom prst="rect">
            <a:avLst/>
          </a:prstGeom>
        </p:spPr>
      </p:pic>
      <p:pic>
        <p:nvPicPr>
          <p:cNvPr name="Picture 22" id="22"/>
          <p:cNvPicPr>
            <a:picLocks noChangeAspect="true"/>
          </p:cNvPicPr>
          <p:nvPr/>
        </p:nvPicPr>
        <p:blipFill>
          <a:blip r:embed="rId10"/>
          <a:stretch>
            <a:fillRect/>
          </a:stretch>
        </p:blipFill>
        <p:spPr>
          <a:xfrm rot="0">
            <a:off x="11912600" y="7785100"/>
            <a:ext cx="127000" cy="127000"/>
          </a:xfrm>
          <a:prstGeom prst="rect">
            <a:avLst/>
          </a:prstGeom>
        </p:spPr>
      </p:pic>
      <p:pic>
        <p:nvPicPr>
          <p:cNvPr name="Picture 23" id="23"/>
          <p:cNvPicPr>
            <a:picLocks noChangeAspect="true"/>
          </p:cNvPicPr>
          <p:nvPr/>
        </p:nvPicPr>
        <p:blipFill>
          <a:blip r:embed="rId10"/>
          <a:stretch>
            <a:fillRect/>
          </a:stretch>
        </p:blipFill>
        <p:spPr>
          <a:xfrm rot="0">
            <a:off x="15709900" y="3987800"/>
            <a:ext cx="127000" cy="127000"/>
          </a:xfrm>
          <a:prstGeom prst="rect">
            <a:avLst/>
          </a:prstGeom>
        </p:spPr>
      </p:pic>
      <p:pic>
        <p:nvPicPr>
          <p:cNvPr name="Picture 24" id="24"/>
          <p:cNvPicPr>
            <a:picLocks noChangeAspect="true"/>
          </p:cNvPicPr>
          <p:nvPr/>
        </p:nvPicPr>
        <p:blipFill>
          <a:blip r:embed="rId10"/>
          <a:stretch>
            <a:fillRect/>
          </a:stretch>
        </p:blipFill>
        <p:spPr>
          <a:xfrm rot="0">
            <a:off x="11938000" y="3987800"/>
            <a:ext cx="127000" cy="127000"/>
          </a:xfrm>
          <a:prstGeom prst="rect">
            <a:avLst/>
          </a:prstGeom>
        </p:spPr>
      </p:pic>
      <p:pic>
        <p:nvPicPr>
          <p:cNvPr name="Picture 25" id="25"/>
          <p:cNvPicPr>
            <a:picLocks noChangeAspect="true"/>
          </p:cNvPicPr>
          <p:nvPr/>
        </p:nvPicPr>
        <p:blipFill>
          <a:blip r:embed="rId10"/>
          <a:stretch>
            <a:fillRect/>
          </a:stretch>
        </p:blipFill>
        <p:spPr>
          <a:xfrm rot="0">
            <a:off x="15697200" y="7772400"/>
            <a:ext cx="127000" cy="127000"/>
          </a:xfrm>
          <a:prstGeom prst="rect">
            <a:avLst/>
          </a:prstGeom>
        </p:spPr>
      </p:pic>
      <p:grpSp>
        <p:nvGrpSpPr>
          <p:cNvPr name="Group 26" id="26"/>
          <p:cNvGrpSpPr/>
          <p:nvPr/>
        </p:nvGrpSpPr>
        <p:grpSpPr>
          <a:xfrm>
            <a:off x="2147483647" y="-2147483648"/>
            <a:ext cx="2147483647" cy="2147483647"/>
          </a:xfrm>
        </p:grpSpPr>
      </p:grpSp>
      <p:pic>
        <p:nvPicPr>
          <p:cNvPr name="Picture 27" id="27"/>
          <p:cNvPicPr>
            <a:picLocks noChangeAspect="true"/>
          </p:cNvPicPr>
          <p:nvPr/>
        </p:nvPicPr>
        <p:blipFill>
          <a:blip r:embed="rId12">
            <a:alphaModFix amt="42000"/>
          </a:blip>
          <a:stretch>
            <a:fillRect/>
          </a:stretch>
        </p:blipFill>
        <p:spPr>
          <a:xfrm rot="-2700000">
            <a:off x="12839700" y="-469900"/>
            <a:ext cx="2082800" cy="2082800"/>
          </a:xfrm>
          <a:prstGeom prst="rect">
            <a:avLst/>
          </a:prstGeom>
        </p:spPr>
      </p:pic>
      <p:pic>
        <p:nvPicPr>
          <p:cNvPr name="Picture 28" id="28"/>
          <p:cNvPicPr>
            <a:picLocks noChangeAspect="true"/>
          </p:cNvPicPr>
          <p:nvPr/>
        </p:nvPicPr>
        <p:blipFill>
          <a:blip r:embed="rId10"/>
          <a:stretch>
            <a:fillRect/>
          </a:stretch>
        </p:blipFill>
        <p:spPr>
          <a:xfrm rot="0">
            <a:off x="13830300" y="508000"/>
            <a:ext cx="127000" cy="127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4D5C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79400" y="9296400"/>
            <a:ext cx="18948400" cy="25400"/>
          </a:xfrm>
          <a:prstGeom prst="rect">
            <a:avLst/>
          </a:prstGeom>
        </p:spPr>
      </p:pic>
      <p:grpSp>
        <p:nvGrpSpPr>
          <p:cNvPr name="Group 3" id="3"/>
          <p:cNvGrpSpPr/>
          <p:nvPr/>
        </p:nvGrpSpPr>
        <p:grpSpPr>
          <a:xfrm>
            <a:off x="-2147483648" y="2147483647"/>
            <a:ext cx="2147483647" cy="2147483647"/>
          </a:xfrm>
        </p:grpSpPr>
      </p:grpSp>
      <p:grpSp>
        <p:nvGrpSpPr>
          <p:cNvPr name="Group 4" id="4"/>
          <p:cNvGrpSpPr/>
          <p:nvPr/>
        </p:nvGrpSpPr>
        <p:grpSpPr>
          <a:xfrm>
            <a:off x="2147483647" y="2147483647"/>
            <a:ext cx="2147483647" cy="2147483647"/>
          </a:xfrm>
        </p:grpSpPr>
      </p:grpSp>
      <p:pic>
        <p:nvPicPr>
          <p:cNvPr name="Picture 5" id="5"/>
          <p:cNvPicPr>
            <a:picLocks noChangeAspect="true"/>
          </p:cNvPicPr>
          <p:nvPr/>
        </p:nvPicPr>
        <p:blipFill>
          <a:blip r:embed="rId3">
            <a:alphaModFix amt="18000"/>
          </a:blip>
          <a:stretch>
            <a:fillRect/>
          </a:stretch>
        </p:blipFill>
        <p:spPr>
          <a:xfrm rot="-2700000">
            <a:off x="5041900" y="5727700"/>
            <a:ext cx="1181100" cy="1181100"/>
          </a:xfrm>
          <a:prstGeom prst="rect">
            <a:avLst/>
          </a:prstGeom>
        </p:spPr>
      </p:pic>
      <p:pic>
        <p:nvPicPr>
          <p:cNvPr name="Picture 6" id="6"/>
          <p:cNvPicPr>
            <a:picLocks noChangeAspect="true"/>
          </p:cNvPicPr>
          <p:nvPr/>
        </p:nvPicPr>
        <p:blipFill>
          <a:blip r:embed="rId4">
            <a:alphaModFix amt="59000"/>
          </a:blip>
          <a:stretch>
            <a:fillRect/>
          </a:stretch>
        </p:blipFill>
        <p:spPr>
          <a:xfrm rot="0">
            <a:off x="5588000" y="6286500"/>
            <a:ext cx="76200" cy="76200"/>
          </a:xfrm>
          <a:prstGeom prst="rect">
            <a:avLst/>
          </a:prstGeom>
        </p:spPr>
      </p:pic>
      <p:pic>
        <p:nvPicPr>
          <p:cNvPr name="Picture 7" id="7"/>
          <p:cNvPicPr>
            <a:picLocks noChangeAspect="true"/>
          </p:cNvPicPr>
          <p:nvPr/>
        </p:nvPicPr>
        <p:blipFill>
          <a:blip r:embed="rId5"/>
          <a:stretch>
            <a:fillRect/>
          </a:stretch>
        </p:blipFill>
        <p:spPr>
          <a:xfrm rot="-2700000">
            <a:off x="-241300" y="6451600"/>
            <a:ext cx="5727700" cy="5727700"/>
          </a:xfrm>
          <a:prstGeom prst="rect">
            <a:avLst/>
          </a:prstGeom>
        </p:spPr>
      </p:pic>
      <p:pic>
        <p:nvPicPr>
          <p:cNvPr name="Picture 8" id="8"/>
          <p:cNvPicPr>
            <a:picLocks noChangeAspect="true"/>
          </p:cNvPicPr>
          <p:nvPr/>
        </p:nvPicPr>
        <p:blipFill>
          <a:blip r:embed="rId6"/>
          <a:stretch>
            <a:fillRect/>
          </a:stretch>
        </p:blipFill>
        <p:spPr>
          <a:xfrm rot="2700000">
            <a:off x="-190500" y="9296400"/>
            <a:ext cx="5727700" cy="25400"/>
          </a:xfrm>
          <a:prstGeom prst="rect">
            <a:avLst/>
          </a:prstGeom>
        </p:spPr>
      </p:pic>
      <p:pic>
        <p:nvPicPr>
          <p:cNvPr name="Picture 9" id="9"/>
          <p:cNvPicPr>
            <a:picLocks noChangeAspect="true"/>
          </p:cNvPicPr>
          <p:nvPr/>
        </p:nvPicPr>
        <p:blipFill>
          <a:blip r:embed="rId7"/>
          <a:stretch>
            <a:fillRect/>
          </a:stretch>
        </p:blipFill>
        <p:spPr>
          <a:xfrm rot="0">
            <a:off x="4584700" y="7213600"/>
            <a:ext cx="139700" cy="139700"/>
          </a:xfrm>
          <a:prstGeom prst="rect">
            <a:avLst/>
          </a:prstGeom>
        </p:spPr>
      </p:pic>
      <p:pic>
        <p:nvPicPr>
          <p:cNvPr name="Picture 10" id="10"/>
          <p:cNvPicPr>
            <a:picLocks noChangeAspect="true"/>
          </p:cNvPicPr>
          <p:nvPr/>
        </p:nvPicPr>
        <p:blipFill>
          <a:blip r:embed="rId8"/>
          <a:stretch>
            <a:fillRect/>
          </a:stretch>
        </p:blipFill>
        <p:spPr>
          <a:xfrm rot="-2700000">
            <a:off x="749300" y="8318500"/>
            <a:ext cx="5727700" cy="25400"/>
          </a:xfrm>
          <a:prstGeom prst="rect">
            <a:avLst/>
          </a:prstGeom>
        </p:spPr>
      </p:pic>
      <p:pic>
        <p:nvPicPr>
          <p:cNvPr name="Picture 11" id="11"/>
          <p:cNvPicPr>
            <a:picLocks noChangeAspect="true"/>
          </p:cNvPicPr>
          <p:nvPr/>
        </p:nvPicPr>
        <p:blipFill>
          <a:blip r:embed="rId7"/>
          <a:stretch>
            <a:fillRect/>
          </a:stretch>
        </p:blipFill>
        <p:spPr>
          <a:xfrm rot="0">
            <a:off x="2578100" y="9232900"/>
            <a:ext cx="139700" cy="139700"/>
          </a:xfrm>
          <a:prstGeom prst="rect">
            <a:avLst/>
          </a:prstGeom>
        </p:spPr>
      </p:pic>
      <p:pic>
        <p:nvPicPr>
          <p:cNvPr name="Picture 12" id="12"/>
          <p:cNvPicPr>
            <a:picLocks noChangeAspect="true"/>
          </p:cNvPicPr>
          <p:nvPr/>
        </p:nvPicPr>
        <p:blipFill>
          <a:blip r:embed="rId9"/>
          <a:stretch>
            <a:fillRect/>
          </a:stretch>
        </p:blipFill>
        <p:spPr>
          <a:xfrm rot="0">
            <a:off x="8724900" y="2717800"/>
            <a:ext cx="2425700" cy="2425700"/>
          </a:xfrm>
          <a:prstGeom prst="rect">
            <a:avLst/>
          </a:prstGeom>
        </p:spPr>
      </p:pic>
      <p:pic>
        <p:nvPicPr>
          <p:cNvPr name="Picture 13" id="13"/>
          <p:cNvPicPr>
            <a:picLocks noChangeAspect="true"/>
          </p:cNvPicPr>
          <p:nvPr/>
        </p:nvPicPr>
        <p:blipFill>
          <a:blip r:embed="rId9"/>
          <a:stretch>
            <a:fillRect/>
          </a:stretch>
        </p:blipFill>
        <p:spPr>
          <a:xfrm rot="0">
            <a:off x="12522200" y="2717800"/>
            <a:ext cx="2425700" cy="2425700"/>
          </a:xfrm>
          <a:prstGeom prst="rect">
            <a:avLst/>
          </a:prstGeom>
        </p:spPr>
      </p:pic>
      <p:pic>
        <p:nvPicPr>
          <p:cNvPr name="Picture 14" id="14"/>
          <p:cNvPicPr>
            <a:picLocks noChangeAspect="true"/>
          </p:cNvPicPr>
          <p:nvPr/>
        </p:nvPicPr>
        <p:blipFill>
          <a:blip r:embed="rId10"/>
          <a:stretch>
            <a:fillRect/>
          </a:stretch>
        </p:blipFill>
        <p:spPr>
          <a:xfrm rot="0">
            <a:off x="431800" y="7429500"/>
            <a:ext cx="127000" cy="127000"/>
          </a:xfrm>
          <a:prstGeom prst="rect">
            <a:avLst/>
          </a:prstGeom>
        </p:spPr>
      </p:pic>
      <p:pic>
        <p:nvPicPr>
          <p:cNvPr name="Picture 15" id="15"/>
          <p:cNvPicPr>
            <a:picLocks noChangeAspect="true"/>
          </p:cNvPicPr>
          <p:nvPr/>
        </p:nvPicPr>
        <p:blipFill>
          <a:blip r:embed="rId11"/>
          <a:stretch>
            <a:fillRect/>
          </a:stretch>
        </p:blipFill>
        <p:spPr>
          <a:xfrm rot="0">
            <a:off x="-584200" y="-596900"/>
            <a:ext cx="1485900" cy="11391900"/>
          </a:xfrm>
          <a:prstGeom prst="rect">
            <a:avLst/>
          </a:prstGeom>
        </p:spPr>
      </p:pic>
      <p:sp>
        <p:nvSpPr>
          <p:cNvPr name="TextBox 16" id="16"/>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B4D5CB"/>
                </a:solidFill>
                <a:latin typeface="Pretendard Bold"/>
              </a:rPr>
              <a:t>2030 COMPUTER AND PROGRAMMING</a:t>
            </a:r>
          </a:p>
        </p:txBody>
      </p:sp>
      <p:sp>
        <p:nvSpPr>
          <p:cNvPr name="TextBox 17" id="17"/>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03</a:t>
            </a:r>
          </a:p>
        </p:txBody>
      </p:sp>
      <p:pic>
        <p:nvPicPr>
          <p:cNvPr name="Picture 18" id="18"/>
          <p:cNvPicPr>
            <a:picLocks noChangeAspect="true"/>
          </p:cNvPicPr>
          <p:nvPr/>
        </p:nvPicPr>
        <p:blipFill>
          <a:blip r:embed="rId12"/>
          <a:stretch>
            <a:fillRect/>
          </a:stretch>
        </p:blipFill>
        <p:spPr>
          <a:xfrm rot="16200000">
            <a:off x="11518900" y="-2794000"/>
            <a:ext cx="635000" cy="7607300"/>
          </a:xfrm>
          <a:prstGeom prst="rect">
            <a:avLst/>
          </a:prstGeom>
        </p:spPr>
      </p:pic>
      <p:sp>
        <p:nvSpPr>
          <p:cNvPr name="TextBox 19" id="19"/>
          <p:cNvSpPr txBox="true"/>
          <p:nvPr/>
        </p:nvSpPr>
        <p:spPr>
          <a:xfrm rot="0">
            <a:off x="8369300" y="800100"/>
            <a:ext cx="6642100" cy="406400"/>
          </a:xfrm>
          <a:prstGeom prst="rect">
            <a:avLst/>
          </a:prstGeom>
        </p:spPr>
        <p:txBody>
          <a:bodyPr anchor="ctr" rtlCol="false" lIns="0" tIns="0" rIns="0" bIns="0"/>
          <a:lstStyle/>
          <a:p>
            <a:pPr algn="l" lvl="0">
              <a:lnSpc>
                <a:spcPct val="116199"/>
              </a:lnSpc>
            </a:pPr>
            <a:r>
              <a:rPr lang="en-US" sz="2300" b="false" i="false" u="none" strike="noStrike">
                <a:solidFill>
                  <a:srgbClr val="FFFFFF"/>
                </a:solidFill>
                <a:latin typeface="Pretendard Bold"/>
              </a:rPr>
              <a:t>UNDERSTANDING THE MARKET</a:t>
            </a:r>
          </a:p>
        </p:txBody>
      </p:sp>
      <p:sp>
        <p:nvSpPr>
          <p:cNvPr name="TextBox 20" id="20"/>
          <p:cNvSpPr txBox="true"/>
          <p:nvPr/>
        </p:nvSpPr>
        <p:spPr>
          <a:xfrm rot="0">
            <a:off x="8013700" y="4051300"/>
            <a:ext cx="3848100" cy="533400"/>
          </a:xfrm>
          <a:prstGeom prst="rect">
            <a:avLst/>
          </a:prstGeom>
        </p:spPr>
        <p:txBody>
          <a:bodyPr anchor="ctr" rtlCol="false" lIns="0" tIns="0" rIns="0" bIns="0"/>
          <a:lstStyle/>
          <a:p>
            <a:pPr algn="ctr" lvl="0">
              <a:lnSpc>
                <a:spcPct val="103749"/>
              </a:lnSpc>
            </a:pPr>
            <a:r>
              <a:rPr lang="en-US" sz="1600" b="false" i="false" u="none" strike="noStrike">
                <a:solidFill>
                  <a:srgbClr val="262626"/>
                </a:solidFill>
                <a:latin typeface="Pretendard Regular"/>
              </a:rPr>
              <a:t>Lorem ipsum </a:t>
            </a:r>
          </a:p>
          <a:p>
            <a:pPr algn="ctr" lvl="0">
              <a:lnSpc>
                <a:spcPct val="103749"/>
              </a:lnSpc>
            </a:pPr>
            <a:r>
              <a:rPr lang="en-US" sz="1600" b="false" i="false" u="none" strike="noStrike">
                <a:solidFill>
                  <a:srgbClr val="262626"/>
                </a:solidFill>
                <a:latin typeface="Pretendard Regular"/>
              </a:rPr>
              <a:t>dolor sit amet</a:t>
            </a:r>
          </a:p>
        </p:txBody>
      </p:sp>
      <p:sp>
        <p:nvSpPr>
          <p:cNvPr name="TextBox 21" id="21"/>
          <p:cNvSpPr txBox="true"/>
          <p:nvPr/>
        </p:nvSpPr>
        <p:spPr>
          <a:xfrm rot="0">
            <a:off x="11811000" y="4051300"/>
            <a:ext cx="3848100" cy="533400"/>
          </a:xfrm>
          <a:prstGeom prst="rect">
            <a:avLst/>
          </a:prstGeom>
        </p:spPr>
        <p:txBody>
          <a:bodyPr anchor="ctr" rtlCol="false" lIns="0" tIns="0" rIns="0" bIns="0"/>
          <a:lstStyle/>
          <a:p>
            <a:pPr algn="ctr" lvl="0">
              <a:lnSpc>
                <a:spcPct val="103749"/>
              </a:lnSpc>
            </a:pPr>
            <a:r>
              <a:rPr lang="en-US" sz="1600" b="false" i="false" u="none" strike="noStrike">
                <a:solidFill>
                  <a:srgbClr val="262626"/>
                </a:solidFill>
                <a:latin typeface="Pretendard Regular"/>
              </a:rPr>
              <a:t>Consectetur </a:t>
            </a:r>
          </a:p>
          <a:p>
            <a:pPr algn="ctr" lvl="0">
              <a:lnSpc>
                <a:spcPct val="103749"/>
              </a:lnSpc>
            </a:pPr>
            <a:r>
              <a:rPr lang="en-US" sz="1600" b="false" i="false" u="none" strike="noStrike">
                <a:solidFill>
                  <a:srgbClr val="262626"/>
                </a:solidFill>
                <a:latin typeface="Pretendard Regular"/>
              </a:rPr>
              <a:t>adipiscing elit.</a:t>
            </a:r>
          </a:p>
        </p:txBody>
      </p:sp>
      <p:pic>
        <p:nvPicPr>
          <p:cNvPr name="Picture 22" id="22"/>
          <p:cNvPicPr>
            <a:picLocks noChangeAspect="true"/>
          </p:cNvPicPr>
          <p:nvPr/>
        </p:nvPicPr>
        <p:blipFill>
          <a:blip r:embed="rId13"/>
          <a:stretch>
            <a:fillRect/>
          </a:stretch>
        </p:blipFill>
        <p:spPr>
          <a:xfrm rot="0">
            <a:off x="13398500" y="3251200"/>
            <a:ext cx="673100" cy="673100"/>
          </a:xfrm>
          <a:prstGeom prst="rect">
            <a:avLst/>
          </a:prstGeom>
        </p:spPr>
      </p:pic>
      <p:pic>
        <p:nvPicPr>
          <p:cNvPr name="Picture 23" id="23"/>
          <p:cNvPicPr>
            <a:picLocks noChangeAspect="true"/>
          </p:cNvPicPr>
          <p:nvPr/>
        </p:nvPicPr>
        <p:blipFill>
          <a:blip r:embed="rId14"/>
          <a:stretch>
            <a:fillRect/>
          </a:stretch>
        </p:blipFill>
        <p:spPr>
          <a:xfrm rot="5400000">
            <a:off x="10782300" y="3835400"/>
            <a:ext cx="2108200" cy="25400"/>
          </a:xfrm>
          <a:prstGeom prst="rect">
            <a:avLst/>
          </a:prstGeom>
        </p:spPr>
      </p:pic>
      <p:pic>
        <p:nvPicPr>
          <p:cNvPr name="Picture 24" id="24"/>
          <p:cNvPicPr>
            <a:picLocks noChangeAspect="true"/>
          </p:cNvPicPr>
          <p:nvPr/>
        </p:nvPicPr>
        <p:blipFill>
          <a:blip r:embed="rId15"/>
          <a:stretch>
            <a:fillRect/>
          </a:stretch>
        </p:blipFill>
        <p:spPr>
          <a:xfrm rot="-2640000">
            <a:off x="9728200" y="7886700"/>
            <a:ext cx="1485900" cy="800100"/>
          </a:xfrm>
          <a:prstGeom prst="rect">
            <a:avLst/>
          </a:prstGeom>
        </p:spPr>
      </p:pic>
      <p:pic>
        <p:nvPicPr>
          <p:cNvPr name="Picture 25" id="25"/>
          <p:cNvPicPr>
            <a:picLocks noChangeAspect="true"/>
          </p:cNvPicPr>
          <p:nvPr/>
        </p:nvPicPr>
        <p:blipFill>
          <a:blip r:embed="rId16"/>
          <a:stretch>
            <a:fillRect/>
          </a:stretch>
        </p:blipFill>
        <p:spPr>
          <a:xfrm rot="10800000">
            <a:off x="11696700" y="8166100"/>
            <a:ext cx="279400" cy="254000"/>
          </a:xfrm>
          <a:prstGeom prst="rect">
            <a:avLst/>
          </a:prstGeom>
        </p:spPr>
      </p:pic>
      <p:pic>
        <p:nvPicPr>
          <p:cNvPr name="Picture 26" id="26"/>
          <p:cNvPicPr>
            <a:picLocks noChangeAspect="true"/>
          </p:cNvPicPr>
          <p:nvPr/>
        </p:nvPicPr>
        <p:blipFill>
          <a:blip r:embed="rId17"/>
          <a:stretch>
            <a:fillRect/>
          </a:stretch>
        </p:blipFill>
        <p:spPr>
          <a:xfrm rot="-2580000">
            <a:off x="12509500" y="7874000"/>
            <a:ext cx="1397000" cy="825500"/>
          </a:xfrm>
          <a:prstGeom prst="rect">
            <a:avLst/>
          </a:prstGeom>
        </p:spPr>
      </p:pic>
      <p:sp>
        <p:nvSpPr>
          <p:cNvPr name="TextBox 27" id="27"/>
          <p:cNvSpPr txBox="true"/>
          <p:nvPr/>
        </p:nvSpPr>
        <p:spPr>
          <a:xfrm rot="0">
            <a:off x="8013700" y="6565900"/>
            <a:ext cx="7645400" cy="622300"/>
          </a:xfrm>
          <a:prstGeom prst="rect">
            <a:avLst/>
          </a:prstGeom>
        </p:spPr>
        <p:txBody>
          <a:bodyPr anchor="ctr" rtlCol="false" lIns="0" tIns="0" rIns="0" bIns="0"/>
          <a:lstStyle/>
          <a:p>
            <a:pPr algn="just" lvl="0">
              <a:lnSpc>
                <a:spcPct val="122839"/>
              </a:lnSpc>
            </a:pPr>
            <a:r>
              <a:rPr lang="en-US" sz="1700" b="false" i="false" u="none" strike="noStrike">
                <a:solidFill>
                  <a:srgbClr val="262626"/>
                </a:solidFill>
                <a:latin typeface="Pretendard Regular"/>
              </a:rPr>
              <a:t>Duis non sapien quis odio aliquet cursus. Donec at lorem magna. Donec felis purus, semper eget ante non, luctus euismod eros. </a:t>
            </a:r>
          </a:p>
        </p:txBody>
      </p:sp>
      <p:pic>
        <p:nvPicPr>
          <p:cNvPr name="Picture 28" id="28"/>
          <p:cNvPicPr>
            <a:picLocks noChangeAspect="true"/>
          </p:cNvPicPr>
          <p:nvPr/>
        </p:nvPicPr>
        <p:blipFill>
          <a:blip r:embed="rId18"/>
          <a:stretch>
            <a:fillRect/>
          </a:stretch>
        </p:blipFill>
        <p:spPr>
          <a:xfrm rot="16200000">
            <a:off x="11531600" y="2171700"/>
            <a:ext cx="635000" cy="7620000"/>
          </a:xfrm>
          <a:prstGeom prst="rect">
            <a:avLst/>
          </a:prstGeom>
        </p:spPr>
      </p:pic>
      <p:sp>
        <p:nvSpPr>
          <p:cNvPr name="TextBox 29" id="29"/>
          <p:cNvSpPr txBox="true"/>
          <p:nvPr/>
        </p:nvSpPr>
        <p:spPr>
          <a:xfrm rot="0">
            <a:off x="8369300" y="5803900"/>
            <a:ext cx="6642100" cy="406400"/>
          </a:xfrm>
          <a:prstGeom prst="rect">
            <a:avLst/>
          </a:prstGeom>
        </p:spPr>
        <p:txBody>
          <a:bodyPr anchor="ctr" rtlCol="false" lIns="0" tIns="0" rIns="0" bIns="0"/>
          <a:lstStyle/>
          <a:p>
            <a:pPr algn="l" lvl="0">
              <a:lnSpc>
                <a:spcPct val="116199"/>
              </a:lnSpc>
            </a:pPr>
            <a:r>
              <a:rPr lang="en-US" sz="2300" b="false" i="false" u="none" strike="noStrike">
                <a:solidFill>
                  <a:srgbClr val="FFFFFF"/>
                </a:solidFill>
                <a:latin typeface="Pretendard Bold"/>
              </a:rPr>
              <a:t>SOLUTION PROPOSAL</a:t>
            </a:r>
          </a:p>
        </p:txBody>
      </p:sp>
      <p:sp>
        <p:nvSpPr>
          <p:cNvPr name="TextBox 30" id="30"/>
          <p:cNvSpPr txBox="true"/>
          <p:nvPr/>
        </p:nvSpPr>
        <p:spPr>
          <a:xfrm rot="0">
            <a:off x="8013700" y="1574800"/>
            <a:ext cx="7658100" cy="939800"/>
          </a:xfrm>
          <a:prstGeom prst="rect">
            <a:avLst/>
          </a:prstGeom>
        </p:spPr>
        <p:txBody>
          <a:bodyPr anchor="ctr" rtlCol="false" lIns="0" tIns="0" rIns="0" bIns="0"/>
          <a:lstStyle/>
          <a:p>
            <a:pPr algn="just" lvl="0">
              <a:lnSpc>
                <a:spcPct val="122839"/>
              </a:lnSpc>
            </a:pPr>
            <a:r>
              <a:rPr lang="en-US" sz="1700" b="false" i="false" u="none" strike="noStrike">
                <a:solidFill>
                  <a:srgbClr val="262626"/>
                </a:solidFill>
                <a:latin typeface="Pretendard Regular"/>
              </a:rPr>
              <a:t>Lorem ipsum dolor sit amet, consectetur adipiscing elit. Nulla ornare sapien sed mauris imperdiet, ut ultricies ligula dictum. Maecenas pulvinar quam vitae tortor congue condimentum. </a:t>
            </a:r>
          </a:p>
        </p:txBody>
      </p:sp>
      <p:pic>
        <p:nvPicPr>
          <p:cNvPr name="Picture 31" id="31"/>
          <p:cNvPicPr>
            <a:picLocks noChangeAspect="true"/>
          </p:cNvPicPr>
          <p:nvPr/>
        </p:nvPicPr>
        <p:blipFill>
          <a:blip r:embed="rId19"/>
          <a:stretch>
            <a:fillRect/>
          </a:stretch>
        </p:blipFill>
        <p:spPr>
          <a:xfrm rot="0">
            <a:off x="9461500" y="3327400"/>
            <a:ext cx="952500" cy="571500"/>
          </a:xfrm>
          <a:prstGeom prst="rect">
            <a:avLst/>
          </a:prstGeom>
        </p:spPr>
      </p:pic>
      <p:sp>
        <p:nvSpPr>
          <p:cNvPr name="TextBox 32" id="32"/>
          <p:cNvSpPr txBox="true"/>
          <p:nvPr/>
        </p:nvSpPr>
        <p:spPr>
          <a:xfrm rot="0">
            <a:off x="2184400" y="368300"/>
            <a:ext cx="5435600" cy="2273300"/>
          </a:xfrm>
          <a:prstGeom prst="rect">
            <a:avLst/>
          </a:prstGeom>
        </p:spPr>
        <p:txBody>
          <a:bodyPr anchor="ctr" rtlCol="false" lIns="0" tIns="0" rIns="0" bIns="0"/>
          <a:lstStyle/>
          <a:p>
            <a:pPr algn="l" lvl="0">
              <a:lnSpc>
                <a:spcPct val="78850"/>
              </a:lnSpc>
            </a:pPr>
            <a:r>
              <a:rPr lang="en-US" sz="7600" b="false" i="false" u="none" strike="noStrike" spc="1500">
                <a:solidFill>
                  <a:srgbClr val="262626"/>
                </a:solidFill>
                <a:latin typeface="Ostrich Sans Medium"/>
              </a:rPr>
              <a:t>PROJECT </a:t>
            </a:r>
          </a:p>
          <a:p>
            <a:pPr algn="l" lvl="0">
              <a:lnSpc>
                <a:spcPct val="78850"/>
              </a:lnSpc>
            </a:pPr>
            <a:r>
              <a:rPr lang="en-US" sz="7600" b="false" i="false" u="none" strike="noStrike" spc="1500">
                <a:solidFill>
                  <a:srgbClr val="262626"/>
                </a:solidFill>
                <a:latin typeface="Ostrich Sans Medium"/>
              </a:rPr>
              <a:t>OVERVIEW</a:t>
            </a:r>
          </a:p>
        </p:txBody>
      </p:sp>
      <p:pic>
        <p:nvPicPr>
          <p:cNvPr name="Picture 33" id="33"/>
          <p:cNvPicPr>
            <a:picLocks noChangeAspect="true"/>
          </p:cNvPicPr>
          <p:nvPr/>
        </p:nvPicPr>
        <p:blipFill>
          <a:blip r:embed="rId20"/>
          <a:stretch>
            <a:fillRect/>
          </a:stretch>
        </p:blipFill>
        <p:spPr>
          <a:xfrm rot="0">
            <a:off x="16903700" y="698500"/>
            <a:ext cx="825500" cy="8902700"/>
          </a:xfrm>
          <a:prstGeom prst="rect">
            <a:avLst/>
          </a:prstGeom>
        </p:spPr>
      </p:pic>
      <p:sp>
        <p:nvSpPr>
          <p:cNvPr name="TextBox 34" id="34"/>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35" id="35"/>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
        <p:nvSpPr>
          <p:cNvPr name="TextBox 36" id="36"/>
          <p:cNvSpPr txBox="true"/>
          <p:nvPr/>
        </p:nvSpPr>
        <p:spPr>
          <a:xfrm rot="0">
            <a:off x="2159000" y="3225800"/>
            <a:ext cx="4521200" cy="698500"/>
          </a:xfrm>
          <a:prstGeom prst="rect">
            <a:avLst/>
          </a:prstGeom>
        </p:spPr>
        <p:txBody>
          <a:bodyPr anchor="ctr" rtlCol="false" lIns="0" tIns="0" rIns="0" bIns="0"/>
          <a:lstStyle/>
          <a:p>
            <a:pPr algn="l" lvl="0">
              <a:lnSpc>
                <a:spcPct val="116199"/>
              </a:lnSpc>
            </a:pPr>
            <a:r>
              <a:rPr lang="en-US" sz="1900" b="false" i="false" u="none" strike="noStrike">
                <a:solidFill>
                  <a:srgbClr val="000000"/>
                </a:solidFill>
                <a:latin typeface="Pretendard Bold"/>
              </a:rPr>
              <a:t>PLACE SOME RELEVANT DETAILS HERE.</a:t>
            </a:r>
          </a:p>
        </p:txBody>
      </p:sp>
      <p:pic>
        <p:nvPicPr>
          <p:cNvPr name="Picture 37" id="37"/>
          <p:cNvPicPr>
            <a:picLocks noChangeAspect="true"/>
          </p:cNvPicPr>
          <p:nvPr/>
        </p:nvPicPr>
        <p:blipFill>
          <a:blip r:embed="rId21"/>
          <a:stretch>
            <a:fillRect/>
          </a:stretch>
        </p:blipFill>
        <p:spPr>
          <a:xfrm rot="0">
            <a:off x="2159000" y="2781300"/>
            <a:ext cx="254000" cy="50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84200" y="-596900"/>
            <a:ext cx="1485900" cy="11391900"/>
          </a:xfrm>
          <a:prstGeom prst="rect">
            <a:avLst/>
          </a:prstGeom>
        </p:spPr>
      </p:pic>
      <p:sp>
        <p:nvSpPr>
          <p:cNvPr name="TextBox 3" id="3"/>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B4D5CB"/>
                </a:solidFill>
                <a:latin typeface="Pretendard Bold"/>
              </a:rPr>
              <a:t>2030 COMPUTER AND PROGRAMMING</a:t>
            </a:r>
          </a:p>
        </p:txBody>
      </p:sp>
      <p:sp>
        <p:nvSpPr>
          <p:cNvPr name="TextBox 4" id="4"/>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04</a:t>
            </a:r>
          </a:p>
        </p:txBody>
      </p:sp>
      <p:pic>
        <p:nvPicPr>
          <p:cNvPr name="Picture 5" id="5"/>
          <p:cNvPicPr>
            <a:picLocks noChangeAspect="true"/>
          </p:cNvPicPr>
          <p:nvPr/>
        </p:nvPicPr>
        <p:blipFill>
          <a:blip r:embed="rId3"/>
          <a:stretch>
            <a:fillRect/>
          </a:stretch>
        </p:blipFill>
        <p:spPr>
          <a:xfrm rot="16200000">
            <a:off x="7073900" y="-1828800"/>
            <a:ext cx="3644900" cy="13474700"/>
          </a:xfrm>
          <a:prstGeom prst="rect">
            <a:avLst/>
          </a:prstGeom>
        </p:spPr>
      </p:pic>
      <p:sp>
        <p:nvSpPr>
          <p:cNvPr name="TextBox 6" id="6"/>
          <p:cNvSpPr txBox="true"/>
          <p:nvPr/>
        </p:nvSpPr>
        <p:spPr>
          <a:xfrm rot="0">
            <a:off x="2603500" y="3467100"/>
            <a:ext cx="7302500" cy="342900"/>
          </a:xfrm>
          <a:prstGeom prst="rect">
            <a:avLst/>
          </a:prstGeom>
        </p:spPr>
        <p:txBody>
          <a:bodyPr anchor="ctr" rtlCol="false" lIns="0" tIns="0" rIns="0" bIns="0"/>
          <a:lstStyle/>
          <a:p>
            <a:pPr algn="l" lvl="0">
              <a:lnSpc>
                <a:spcPct val="116199"/>
              </a:lnSpc>
            </a:pPr>
            <a:r>
              <a:rPr lang="en-US" sz="1900" b="false" i="false" u="none" strike="noStrike">
                <a:solidFill>
                  <a:srgbClr val="B4D5CB"/>
                </a:solidFill>
                <a:latin typeface="Pretendard Bold"/>
              </a:rPr>
              <a:t>USER JOURNEY</a:t>
            </a:r>
          </a:p>
        </p:txBody>
      </p:sp>
      <p:sp>
        <p:nvSpPr>
          <p:cNvPr name="TextBox 7" id="7"/>
          <p:cNvSpPr txBox="true"/>
          <p:nvPr/>
        </p:nvSpPr>
        <p:spPr>
          <a:xfrm rot="0">
            <a:off x="2603500" y="5194300"/>
            <a:ext cx="2171700" cy="406400"/>
          </a:xfrm>
          <a:prstGeom prst="rect">
            <a:avLst/>
          </a:prstGeom>
        </p:spPr>
        <p:txBody>
          <a:bodyPr anchor="ctr" rtlCol="false" lIns="0" tIns="0" rIns="0" bIns="0"/>
          <a:lstStyle/>
          <a:p>
            <a:pPr algn="ctr" lvl="0">
              <a:lnSpc>
                <a:spcPct val="116199"/>
              </a:lnSpc>
            </a:pPr>
            <a:r>
              <a:rPr lang="en-US" sz="2300" b="false" i="false" u="none" strike="noStrike">
                <a:solidFill>
                  <a:srgbClr val="B4D5CB"/>
                </a:solidFill>
                <a:latin typeface="Pretendard Bold"/>
              </a:rPr>
              <a:t>REGISTRATION</a:t>
            </a:r>
          </a:p>
        </p:txBody>
      </p:sp>
      <p:sp>
        <p:nvSpPr>
          <p:cNvPr name="TextBox 8" id="8"/>
          <p:cNvSpPr txBox="true"/>
          <p:nvPr/>
        </p:nvSpPr>
        <p:spPr>
          <a:xfrm rot="0">
            <a:off x="2616200" y="5676900"/>
            <a:ext cx="2146300" cy="571500"/>
          </a:xfrm>
          <a:prstGeom prst="rect">
            <a:avLst/>
          </a:prstGeom>
        </p:spPr>
        <p:txBody>
          <a:bodyPr anchor="ctr" rtlCol="false" lIns="0" tIns="0" rIns="0" bIns="0"/>
          <a:lstStyle/>
          <a:p>
            <a:pPr algn="ctr" lvl="0">
              <a:lnSpc>
                <a:spcPct val="116199"/>
              </a:lnSpc>
            </a:pPr>
            <a:r>
              <a:rPr lang="en-US" sz="1600" b="false" i="false" u="none" strike="noStrike">
                <a:solidFill>
                  <a:srgbClr val="B4D5CB"/>
                </a:solidFill>
                <a:latin typeface="Pretendard Regular"/>
              </a:rPr>
              <a:t>LOREM IPSUM DOLOR SIT AMET</a:t>
            </a:r>
          </a:p>
        </p:txBody>
      </p:sp>
      <p:pic>
        <p:nvPicPr>
          <p:cNvPr name="Picture 9" id="9"/>
          <p:cNvPicPr>
            <a:picLocks noChangeAspect="true"/>
          </p:cNvPicPr>
          <p:nvPr/>
        </p:nvPicPr>
        <p:blipFill>
          <a:blip r:embed="rId4"/>
          <a:stretch>
            <a:fillRect/>
          </a:stretch>
        </p:blipFill>
        <p:spPr>
          <a:xfrm rot="16200000">
            <a:off x="8648700" y="7264400"/>
            <a:ext cx="546100" cy="495300"/>
          </a:xfrm>
          <a:prstGeom prst="rect">
            <a:avLst/>
          </a:prstGeom>
        </p:spPr>
      </p:pic>
      <p:sp>
        <p:nvSpPr>
          <p:cNvPr name="TextBox 10" id="10"/>
          <p:cNvSpPr txBox="true"/>
          <p:nvPr/>
        </p:nvSpPr>
        <p:spPr>
          <a:xfrm rot="0">
            <a:off x="2184400" y="8166100"/>
            <a:ext cx="1574800" cy="342900"/>
          </a:xfrm>
          <a:prstGeom prst="rect">
            <a:avLst/>
          </a:prstGeom>
        </p:spPr>
        <p:txBody>
          <a:bodyPr anchor="ctr" rtlCol="false" lIns="0" tIns="0" rIns="0" bIns="0"/>
          <a:lstStyle/>
          <a:p>
            <a:pPr algn="l" lvl="0">
              <a:lnSpc>
                <a:spcPct val="116199"/>
              </a:lnSpc>
            </a:pPr>
            <a:r>
              <a:rPr lang="en-US" sz="1900" b="false" i="false" u="none" strike="noStrike">
                <a:solidFill>
                  <a:srgbClr val="262626"/>
                </a:solidFill>
                <a:latin typeface="Pretendard Bold"/>
              </a:rPr>
              <a:t>[ BENEFIT ]</a:t>
            </a:r>
          </a:p>
        </p:txBody>
      </p:sp>
      <p:sp>
        <p:nvSpPr>
          <p:cNvPr name="TextBox 11" id="11"/>
          <p:cNvSpPr txBox="true"/>
          <p:nvPr/>
        </p:nvSpPr>
        <p:spPr>
          <a:xfrm rot="0">
            <a:off x="6057900" y="5194300"/>
            <a:ext cx="2171700" cy="406400"/>
          </a:xfrm>
          <a:prstGeom prst="rect">
            <a:avLst/>
          </a:prstGeom>
        </p:spPr>
        <p:txBody>
          <a:bodyPr anchor="ctr" rtlCol="false" lIns="0" tIns="0" rIns="0" bIns="0"/>
          <a:lstStyle/>
          <a:p>
            <a:pPr algn="ctr" lvl="0">
              <a:lnSpc>
                <a:spcPct val="116199"/>
              </a:lnSpc>
            </a:pPr>
            <a:r>
              <a:rPr lang="en-US" sz="2300" b="false" i="false" u="none" strike="noStrike">
                <a:solidFill>
                  <a:srgbClr val="B4D5CB"/>
                </a:solidFill>
                <a:latin typeface="Pretendard Bold"/>
              </a:rPr>
              <a:t>CHOICE</a:t>
            </a:r>
          </a:p>
        </p:txBody>
      </p:sp>
      <p:sp>
        <p:nvSpPr>
          <p:cNvPr name="TextBox 12" id="12"/>
          <p:cNvSpPr txBox="true"/>
          <p:nvPr/>
        </p:nvSpPr>
        <p:spPr>
          <a:xfrm rot="0">
            <a:off x="6070600" y="5676900"/>
            <a:ext cx="2146300" cy="571500"/>
          </a:xfrm>
          <a:prstGeom prst="rect">
            <a:avLst/>
          </a:prstGeom>
        </p:spPr>
        <p:txBody>
          <a:bodyPr anchor="ctr" rtlCol="false" lIns="0" tIns="0" rIns="0" bIns="0"/>
          <a:lstStyle/>
          <a:p>
            <a:pPr algn="ctr" lvl="0">
              <a:lnSpc>
                <a:spcPct val="116199"/>
              </a:lnSpc>
            </a:pPr>
            <a:r>
              <a:rPr lang="en-US" sz="1600" b="false" i="false" u="none" strike="noStrike">
                <a:solidFill>
                  <a:srgbClr val="B4D5CB"/>
                </a:solidFill>
                <a:latin typeface="Pretendard Regular"/>
              </a:rPr>
              <a:t>NULLA ORNARE SAPIEN SED MAURIS</a:t>
            </a:r>
          </a:p>
        </p:txBody>
      </p:sp>
      <p:sp>
        <p:nvSpPr>
          <p:cNvPr name="TextBox 13" id="13"/>
          <p:cNvSpPr txBox="true"/>
          <p:nvPr/>
        </p:nvSpPr>
        <p:spPr>
          <a:xfrm rot="0">
            <a:off x="9525000" y="5194300"/>
            <a:ext cx="2171700" cy="406400"/>
          </a:xfrm>
          <a:prstGeom prst="rect">
            <a:avLst/>
          </a:prstGeom>
        </p:spPr>
        <p:txBody>
          <a:bodyPr anchor="ctr" rtlCol="false" lIns="0" tIns="0" rIns="0" bIns="0"/>
          <a:lstStyle/>
          <a:p>
            <a:pPr algn="ctr" lvl="0">
              <a:lnSpc>
                <a:spcPct val="116199"/>
              </a:lnSpc>
            </a:pPr>
            <a:r>
              <a:rPr lang="en-US" sz="2300" b="false" i="false" u="none" strike="noStrike">
                <a:solidFill>
                  <a:srgbClr val="B4D5CB"/>
                </a:solidFill>
                <a:latin typeface="Pretendard Bold"/>
              </a:rPr>
              <a:t>BARGAINING</a:t>
            </a:r>
          </a:p>
        </p:txBody>
      </p:sp>
      <p:sp>
        <p:nvSpPr>
          <p:cNvPr name="TextBox 14" id="14"/>
          <p:cNvSpPr txBox="true"/>
          <p:nvPr/>
        </p:nvSpPr>
        <p:spPr>
          <a:xfrm rot="0">
            <a:off x="9537700" y="5676900"/>
            <a:ext cx="2146300" cy="571500"/>
          </a:xfrm>
          <a:prstGeom prst="rect">
            <a:avLst/>
          </a:prstGeom>
        </p:spPr>
        <p:txBody>
          <a:bodyPr anchor="ctr" rtlCol="false" lIns="0" tIns="0" rIns="0" bIns="0"/>
          <a:lstStyle/>
          <a:p>
            <a:pPr algn="ctr" lvl="0">
              <a:lnSpc>
                <a:spcPct val="116199"/>
              </a:lnSpc>
            </a:pPr>
            <a:r>
              <a:rPr lang="en-US" sz="1600" b="false" i="false" u="none" strike="noStrike">
                <a:solidFill>
                  <a:srgbClr val="B4D5CB"/>
                </a:solidFill>
                <a:latin typeface="Pretendard Regular"/>
              </a:rPr>
              <a:t>MAECENAS PULVINAR QUAM VITAE</a:t>
            </a:r>
          </a:p>
        </p:txBody>
      </p:sp>
      <p:sp>
        <p:nvSpPr>
          <p:cNvPr name="TextBox 15" id="15"/>
          <p:cNvSpPr txBox="true"/>
          <p:nvPr/>
        </p:nvSpPr>
        <p:spPr>
          <a:xfrm rot="0">
            <a:off x="12992100" y="5194300"/>
            <a:ext cx="2171700" cy="406400"/>
          </a:xfrm>
          <a:prstGeom prst="rect">
            <a:avLst/>
          </a:prstGeom>
        </p:spPr>
        <p:txBody>
          <a:bodyPr anchor="ctr" rtlCol="false" lIns="0" tIns="0" rIns="0" bIns="0"/>
          <a:lstStyle/>
          <a:p>
            <a:pPr algn="ctr" lvl="0">
              <a:lnSpc>
                <a:spcPct val="116199"/>
              </a:lnSpc>
            </a:pPr>
            <a:r>
              <a:rPr lang="en-US" sz="2300" b="false" i="false" u="none" strike="noStrike">
                <a:solidFill>
                  <a:srgbClr val="B4D5CB"/>
                </a:solidFill>
                <a:latin typeface="Pretendard Bold"/>
              </a:rPr>
              <a:t>BARGAINING</a:t>
            </a:r>
          </a:p>
        </p:txBody>
      </p:sp>
      <p:sp>
        <p:nvSpPr>
          <p:cNvPr name="TextBox 16" id="16"/>
          <p:cNvSpPr txBox="true"/>
          <p:nvPr/>
        </p:nvSpPr>
        <p:spPr>
          <a:xfrm rot="0">
            <a:off x="12992100" y="5676900"/>
            <a:ext cx="2146300" cy="571500"/>
          </a:xfrm>
          <a:prstGeom prst="rect">
            <a:avLst/>
          </a:prstGeom>
        </p:spPr>
        <p:txBody>
          <a:bodyPr anchor="ctr" rtlCol="false" lIns="0" tIns="0" rIns="0" bIns="0"/>
          <a:lstStyle/>
          <a:p>
            <a:pPr algn="ctr" lvl="0">
              <a:lnSpc>
                <a:spcPct val="116199"/>
              </a:lnSpc>
            </a:pPr>
            <a:r>
              <a:rPr lang="en-US" sz="1600" b="false" i="false" u="none" strike="noStrike">
                <a:solidFill>
                  <a:srgbClr val="B4D5CB"/>
                </a:solidFill>
                <a:latin typeface="Pretendard Regular"/>
              </a:rPr>
              <a:t>DUIS NON SAPIEN QUIS ODIO ALIQUET</a:t>
            </a:r>
          </a:p>
        </p:txBody>
      </p:sp>
      <p:pic>
        <p:nvPicPr>
          <p:cNvPr name="Picture 17" id="17"/>
          <p:cNvPicPr>
            <a:picLocks noChangeAspect="true"/>
          </p:cNvPicPr>
          <p:nvPr/>
        </p:nvPicPr>
        <p:blipFill>
          <a:blip r:embed="rId5"/>
          <a:stretch>
            <a:fillRect/>
          </a:stretch>
        </p:blipFill>
        <p:spPr>
          <a:xfrm rot="16200000">
            <a:off x="2794000" y="8077200"/>
            <a:ext cx="635000" cy="1854200"/>
          </a:xfrm>
          <a:prstGeom prst="rect">
            <a:avLst/>
          </a:prstGeom>
        </p:spPr>
      </p:pic>
      <p:sp>
        <p:nvSpPr>
          <p:cNvPr name="TextBox 18" id="18"/>
          <p:cNvSpPr txBox="true"/>
          <p:nvPr/>
        </p:nvSpPr>
        <p:spPr>
          <a:xfrm rot="0">
            <a:off x="2146300" y="8775700"/>
            <a:ext cx="1905000" cy="406400"/>
          </a:xfrm>
          <a:prstGeom prst="rect">
            <a:avLst/>
          </a:prstGeom>
        </p:spPr>
        <p:txBody>
          <a:bodyPr anchor="ctr" rtlCol="false" lIns="0" tIns="0" rIns="0" bIns="0"/>
          <a:lstStyle/>
          <a:p>
            <a:pPr algn="ctr" lvl="0">
              <a:lnSpc>
                <a:spcPct val="116199"/>
              </a:lnSpc>
            </a:pPr>
            <a:r>
              <a:rPr lang="en-US" sz="2300" b="false" i="false" u="none" strike="noStrike">
                <a:solidFill>
                  <a:srgbClr val="B4D5CB"/>
                </a:solidFill>
                <a:latin typeface="Pretendard Bold"/>
              </a:rPr>
              <a:t>SELLER</a:t>
            </a:r>
          </a:p>
        </p:txBody>
      </p:sp>
      <p:sp>
        <p:nvSpPr>
          <p:cNvPr name="TextBox 19" id="19"/>
          <p:cNvSpPr txBox="true"/>
          <p:nvPr/>
        </p:nvSpPr>
        <p:spPr>
          <a:xfrm rot="0">
            <a:off x="4216400" y="8699500"/>
            <a:ext cx="4013200" cy="647700"/>
          </a:xfrm>
          <a:prstGeom prst="rect">
            <a:avLst/>
          </a:prstGeom>
        </p:spPr>
        <p:txBody>
          <a:bodyPr anchor="ctr" rtlCol="false" lIns="0" tIns="0" rIns="0" bIns="0"/>
          <a:lstStyle/>
          <a:p>
            <a:pPr algn="just" lvl="0">
              <a:lnSpc>
                <a:spcPct val="106240"/>
              </a:lnSpc>
            </a:pPr>
            <a:r>
              <a:rPr lang="en-US" sz="1900" b="false" i="false" u="none" strike="noStrike">
                <a:solidFill>
                  <a:srgbClr val="262626"/>
                </a:solidFill>
                <a:latin typeface="Pretendard Regular"/>
              </a:rPr>
              <a:t>Suspendisse ultrices sagittis dolor, at sollicitudin nunc sollicitudin eget.</a:t>
            </a:r>
          </a:p>
        </p:txBody>
      </p:sp>
      <p:pic>
        <p:nvPicPr>
          <p:cNvPr name="Picture 20" id="20"/>
          <p:cNvPicPr>
            <a:picLocks noChangeAspect="true"/>
          </p:cNvPicPr>
          <p:nvPr/>
        </p:nvPicPr>
        <p:blipFill>
          <a:blip r:embed="rId5"/>
          <a:stretch>
            <a:fillRect/>
          </a:stretch>
        </p:blipFill>
        <p:spPr>
          <a:xfrm rot="16200000">
            <a:off x="10375900" y="8064500"/>
            <a:ext cx="635000" cy="1854200"/>
          </a:xfrm>
          <a:prstGeom prst="rect">
            <a:avLst/>
          </a:prstGeom>
        </p:spPr>
      </p:pic>
      <p:sp>
        <p:nvSpPr>
          <p:cNvPr name="TextBox 21" id="21"/>
          <p:cNvSpPr txBox="true"/>
          <p:nvPr/>
        </p:nvSpPr>
        <p:spPr>
          <a:xfrm rot="0">
            <a:off x="9740900" y="8763000"/>
            <a:ext cx="1905000" cy="406400"/>
          </a:xfrm>
          <a:prstGeom prst="rect">
            <a:avLst/>
          </a:prstGeom>
        </p:spPr>
        <p:txBody>
          <a:bodyPr anchor="ctr" rtlCol="false" lIns="0" tIns="0" rIns="0" bIns="0"/>
          <a:lstStyle/>
          <a:p>
            <a:pPr algn="ctr" lvl="0">
              <a:lnSpc>
                <a:spcPct val="116199"/>
              </a:lnSpc>
            </a:pPr>
            <a:r>
              <a:rPr lang="en-US" sz="2300" b="false" i="false" u="none" strike="noStrike">
                <a:solidFill>
                  <a:srgbClr val="B4D5CB"/>
                </a:solidFill>
                <a:latin typeface="Pretendard Bold"/>
              </a:rPr>
              <a:t>BUYER</a:t>
            </a:r>
          </a:p>
        </p:txBody>
      </p:sp>
      <p:sp>
        <p:nvSpPr>
          <p:cNvPr name="TextBox 22" id="22"/>
          <p:cNvSpPr txBox="true"/>
          <p:nvPr/>
        </p:nvSpPr>
        <p:spPr>
          <a:xfrm rot="0">
            <a:off x="11798300" y="8686800"/>
            <a:ext cx="4216400" cy="647700"/>
          </a:xfrm>
          <a:prstGeom prst="rect">
            <a:avLst/>
          </a:prstGeom>
        </p:spPr>
        <p:txBody>
          <a:bodyPr anchor="ctr" rtlCol="false" lIns="0" tIns="0" rIns="0" bIns="0"/>
          <a:lstStyle/>
          <a:p>
            <a:pPr algn="just" lvl="0">
              <a:lnSpc>
                <a:spcPct val="106240"/>
              </a:lnSpc>
            </a:pPr>
            <a:r>
              <a:rPr lang="en-US" sz="1900" b="false" i="false" u="none" strike="noStrike">
                <a:solidFill>
                  <a:srgbClr val="262626"/>
                </a:solidFill>
                <a:latin typeface="Pretendard Regular"/>
              </a:rPr>
              <a:t>Aliquam urna eros, maximus sit amet arcu quis</a:t>
            </a:r>
          </a:p>
        </p:txBody>
      </p:sp>
      <p:pic>
        <p:nvPicPr>
          <p:cNvPr name="Picture 23" id="23"/>
          <p:cNvPicPr>
            <a:picLocks noChangeAspect="true"/>
          </p:cNvPicPr>
          <p:nvPr/>
        </p:nvPicPr>
        <p:blipFill>
          <a:blip r:embed="rId6"/>
          <a:stretch>
            <a:fillRect/>
          </a:stretch>
        </p:blipFill>
        <p:spPr>
          <a:xfrm rot="5400000">
            <a:off x="8585200" y="8991600"/>
            <a:ext cx="660400" cy="25400"/>
          </a:xfrm>
          <a:prstGeom prst="rect">
            <a:avLst/>
          </a:prstGeom>
        </p:spPr>
      </p:pic>
      <p:pic>
        <p:nvPicPr>
          <p:cNvPr name="Picture 24" id="24"/>
          <p:cNvPicPr>
            <a:picLocks noChangeAspect="true"/>
          </p:cNvPicPr>
          <p:nvPr/>
        </p:nvPicPr>
        <p:blipFill>
          <a:blip r:embed="rId7"/>
          <a:stretch>
            <a:fillRect/>
          </a:stretch>
        </p:blipFill>
        <p:spPr>
          <a:xfrm rot="0">
            <a:off x="5257800" y="5156200"/>
            <a:ext cx="317500" cy="317500"/>
          </a:xfrm>
          <a:prstGeom prst="rect">
            <a:avLst/>
          </a:prstGeom>
        </p:spPr>
      </p:pic>
      <p:pic>
        <p:nvPicPr>
          <p:cNvPr name="Picture 25" id="25"/>
          <p:cNvPicPr>
            <a:picLocks noChangeAspect="true"/>
          </p:cNvPicPr>
          <p:nvPr/>
        </p:nvPicPr>
        <p:blipFill>
          <a:blip r:embed="rId8"/>
          <a:stretch>
            <a:fillRect/>
          </a:stretch>
        </p:blipFill>
        <p:spPr>
          <a:xfrm rot="0">
            <a:off x="5295900" y="5257800"/>
            <a:ext cx="241300" cy="76200"/>
          </a:xfrm>
          <a:prstGeom prst="rect">
            <a:avLst/>
          </a:prstGeom>
        </p:spPr>
      </p:pic>
      <p:pic>
        <p:nvPicPr>
          <p:cNvPr name="Picture 26" id="26"/>
          <p:cNvPicPr>
            <a:picLocks noChangeAspect="true"/>
          </p:cNvPicPr>
          <p:nvPr/>
        </p:nvPicPr>
        <p:blipFill>
          <a:blip r:embed="rId7"/>
          <a:stretch>
            <a:fillRect/>
          </a:stretch>
        </p:blipFill>
        <p:spPr>
          <a:xfrm rot="0">
            <a:off x="8724900" y="5156200"/>
            <a:ext cx="317500" cy="317500"/>
          </a:xfrm>
          <a:prstGeom prst="rect">
            <a:avLst/>
          </a:prstGeom>
        </p:spPr>
      </p:pic>
      <p:pic>
        <p:nvPicPr>
          <p:cNvPr name="Picture 27" id="27"/>
          <p:cNvPicPr>
            <a:picLocks noChangeAspect="true"/>
          </p:cNvPicPr>
          <p:nvPr/>
        </p:nvPicPr>
        <p:blipFill>
          <a:blip r:embed="rId8"/>
          <a:stretch>
            <a:fillRect/>
          </a:stretch>
        </p:blipFill>
        <p:spPr>
          <a:xfrm rot="0">
            <a:off x="8763000" y="5257800"/>
            <a:ext cx="241300" cy="76200"/>
          </a:xfrm>
          <a:prstGeom prst="rect">
            <a:avLst/>
          </a:prstGeom>
        </p:spPr>
      </p:pic>
      <p:pic>
        <p:nvPicPr>
          <p:cNvPr name="Picture 28" id="28"/>
          <p:cNvPicPr>
            <a:picLocks noChangeAspect="true"/>
          </p:cNvPicPr>
          <p:nvPr/>
        </p:nvPicPr>
        <p:blipFill>
          <a:blip r:embed="rId7"/>
          <a:stretch>
            <a:fillRect/>
          </a:stretch>
        </p:blipFill>
        <p:spPr>
          <a:xfrm rot="0">
            <a:off x="12179300" y="5156200"/>
            <a:ext cx="317500" cy="317500"/>
          </a:xfrm>
          <a:prstGeom prst="rect">
            <a:avLst/>
          </a:prstGeom>
        </p:spPr>
      </p:pic>
      <p:pic>
        <p:nvPicPr>
          <p:cNvPr name="Picture 29" id="29"/>
          <p:cNvPicPr>
            <a:picLocks noChangeAspect="true"/>
          </p:cNvPicPr>
          <p:nvPr/>
        </p:nvPicPr>
        <p:blipFill>
          <a:blip r:embed="rId8"/>
          <a:stretch>
            <a:fillRect/>
          </a:stretch>
        </p:blipFill>
        <p:spPr>
          <a:xfrm rot="0">
            <a:off x="12217400" y="5257800"/>
            <a:ext cx="241300" cy="76200"/>
          </a:xfrm>
          <a:prstGeom prst="rect">
            <a:avLst/>
          </a:prstGeom>
        </p:spPr>
      </p:pic>
      <p:pic>
        <p:nvPicPr>
          <p:cNvPr name="Picture 30" id="30"/>
          <p:cNvPicPr>
            <a:picLocks noChangeAspect="true"/>
          </p:cNvPicPr>
          <p:nvPr/>
        </p:nvPicPr>
        <p:blipFill>
          <a:blip r:embed="rId9"/>
          <a:stretch>
            <a:fillRect/>
          </a:stretch>
        </p:blipFill>
        <p:spPr>
          <a:xfrm rot="0">
            <a:off x="16903700" y="698500"/>
            <a:ext cx="825500" cy="8902700"/>
          </a:xfrm>
          <a:prstGeom prst="rect">
            <a:avLst/>
          </a:prstGeom>
        </p:spPr>
      </p:pic>
      <p:pic>
        <p:nvPicPr>
          <p:cNvPr name="Picture 31" id="31"/>
          <p:cNvPicPr>
            <a:picLocks noChangeAspect="true"/>
          </p:cNvPicPr>
          <p:nvPr/>
        </p:nvPicPr>
        <p:blipFill>
          <a:blip r:embed="rId10"/>
          <a:stretch>
            <a:fillRect/>
          </a:stretch>
        </p:blipFill>
        <p:spPr>
          <a:xfrm rot="0">
            <a:off x="6718300" y="4203700"/>
            <a:ext cx="1003300" cy="762000"/>
          </a:xfrm>
          <a:prstGeom prst="rect">
            <a:avLst/>
          </a:prstGeom>
        </p:spPr>
      </p:pic>
      <p:pic>
        <p:nvPicPr>
          <p:cNvPr name="Picture 32" id="32"/>
          <p:cNvPicPr>
            <a:picLocks noChangeAspect="true"/>
          </p:cNvPicPr>
          <p:nvPr/>
        </p:nvPicPr>
        <p:blipFill>
          <a:blip r:embed="rId11"/>
          <a:stretch>
            <a:fillRect/>
          </a:stretch>
        </p:blipFill>
        <p:spPr>
          <a:xfrm rot="0">
            <a:off x="2895600" y="3886200"/>
            <a:ext cx="1536700" cy="1536700"/>
          </a:xfrm>
          <a:prstGeom prst="rect">
            <a:avLst/>
          </a:prstGeom>
        </p:spPr>
      </p:pic>
      <p:pic>
        <p:nvPicPr>
          <p:cNvPr name="Picture 33" id="33"/>
          <p:cNvPicPr>
            <a:picLocks noChangeAspect="true"/>
          </p:cNvPicPr>
          <p:nvPr/>
        </p:nvPicPr>
        <p:blipFill>
          <a:blip r:embed="rId12"/>
          <a:stretch>
            <a:fillRect/>
          </a:stretch>
        </p:blipFill>
        <p:spPr>
          <a:xfrm rot="0">
            <a:off x="10261600" y="4191000"/>
            <a:ext cx="723900" cy="787400"/>
          </a:xfrm>
          <a:prstGeom prst="rect">
            <a:avLst/>
          </a:prstGeom>
        </p:spPr>
      </p:pic>
      <p:pic>
        <p:nvPicPr>
          <p:cNvPr name="Picture 34" id="34"/>
          <p:cNvPicPr>
            <a:picLocks noChangeAspect="true"/>
          </p:cNvPicPr>
          <p:nvPr/>
        </p:nvPicPr>
        <p:blipFill>
          <a:blip r:embed="rId13"/>
          <a:stretch>
            <a:fillRect/>
          </a:stretch>
        </p:blipFill>
        <p:spPr>
          <a:xfrm rot="0">
            <a:off x="13525500" y="3848100"/>
            <a:ext cx="1206500" cy="1384300"/>
          </a:xfrm>
          <a:prstGeom prst="rect">
            <a:avLst/>
          </a:prstGeom>
        </p:spPr>
      </p:pic>
      <p:sp>
        <p:nvSpPr>
          <p:cNvPr name="TextBox 35" id="35"/>
          <p:cNvSpPr txBox="true"/>
          <p:nvPr/>
        </p:nvSpPr>
        <p:spPr>
          <a:xfrm rot="0">
            <a:off x="2159000" y="368300"/>
            <a:ext cx="13677900" cy="1346200"/>
          </a:xfrm>
          <a:prstGeom prst="rect">
            <a:avLst/>
          </a:prstGeom>
        </p:spPr>
        <p:txBody>
          <a:bodyPr anchor="ctr" rtlCol="false" lIns="0" tIns="0" rIns="0" bIns="0"/>
          <a:lstStyle/>
          <a:p>
            <a:pPr algn="l" lvl="0">
              <a:lnSpc>
                <a:spcPct val="78850"/>
              </a:lnSpc>
            </a:pPr>
            <a:r>
              <a:rPr lang="en-US" sz="7600" b="false" i="false" u="none" strike="noStrike" spc="1500">
                <a:solidFill>
                  <a:srgbClr val="262626"/>
                </a:solidFill>
                <a:latin typeface="Ostrich Sans Medium"/>
              </a:rPr>
              <a:t>PROCESS</a:t>
            </a:r>
          </a:p>
        </p:txBody>
      </p:sp>
      <p:sp>
        <p:nvSpPr>
          <p:cNvPr name="TextBox 36" id="36"/>
          <p:cNvSpPr txBox="true"/>
          <p:nvPr/>
        </p:nvSpPr>
        <p:spPr>
          <a:xfrm rot="0">
            <a:off x="2159000" y="2273300"/>
            <a:ext cx="9029700" cy="342900"/>
          </a:xfrm>
          <a:prstGeom prst="rect">
            <a:avLst/>
          </a:prstGeom>
        </p:spPr>
        <p:txBody>
          <a:bodyPr anchor="ctr" rtlCol="false" lIns="0" tIns="0" rIns="0" bIns="0"/>
          <a:lstStyle/>
          <a:p>
            <a:pPr algn="l" lvl="0">
              <a:lnSpc>
                <a:spcPct val="116199"/>
              </a:lnSpc>
            </a:pPr>
            <a:r>
              <a:rPr lang="en-US" sz="1900" b="false" i="false" u="none" strike="noStrike">
                <a:solidFill>
                  <a:srgbClr val="262626"/>
                </a:solidFill>
                <a:latin typeface="Pretendard Bold"/>
              </a:rPr>
              <a:t>PLACE SOME RELEVANT DETAILS HERE.</a:t>
            </a:r>
          </a:p>
        </p:txBody>
      </p:sp>
      <p:pic>
        <p:nvPicPr>
          <p:cNvPr name="Picture 37" id="37"/>
          <p:cNvPicPr>
            <a:picLocks noChangeAspect="true"/>
          </p:cNvPicPr>
          <p:nvPr/>
        </p:nvPicPr>
        <p:blipFill>
          <a:blip r:embed="rId14"/>
          <a:stretch>
            <a:fillRect/>
          </a:stretch>
        </p:blipFill>
        <p:spPr>
          <a:xfrm rot="0">
            <a:off x="2159000" y="1828800"/>
            <a:ext cx="254000" cy="50800"/>
          </a:xfrm>
          <a:prstGeom prst="rect">
            <a:avLst/>
          </a:prstGeom>
        </p:spPr>
      </p:pic>
      <p:sp>
        <p:nvSpPr>
          <p:cNvPr name="TextBox 38" id="38"/>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39" id="39"/>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262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84200" y="-596900"/>
            <a:ext cx="1485900" cy="11391900"/>
          </a:xfrm>
          <a:prstGeom prst="rect">
            <a:avLst/>
          </a:prstGeom>
        </p:spPr>
      </p:pic>
      <p:sp>
        <p:nvSpPr>
          <p:cNvPr name="TextBox 3" id="3"/>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262626"/>
                </a:solidFill>
                <a:latin typeface="Pretendard Bold"/>
              </a:rPr>
              <a:t>2030 COMPUTER AND PROGRAMMING</a:t>
            </a:r>
          </a:p>
        </p:txBody>
      </p:sp>
      <p:sp>
        <p:nvSpPr>
          <p:cNvPr name="TextBox 4" id="4"/>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262626"/>
                </a:solidFill>
                <a:latin typeface="Pretendard Bold"/>
              </a:rPr>
              <a:t>05</a:t>
            </a:r>
          </a:p>
        </p:txBody>
      </p:sp>
      <p:pic>
        <p:nvPicPr>
          <p:cNvPr name="Picture 5" id="5"/>
          <p:cNvPicPr>
            <a:picLocks noChangeAspect="true"/>
          </p:cNvPicPr>
          <p:nvPr/>
        </p:nvPicPr>
        <p:blipFill>
          <a:blip r:embed="rId3"/>
          <a:stretch>
            <a:fillRect/>
          </a:stretch>
        </p:blipFill>
        <p:spPr>
          <a:xfrm rot="16200000">
            <a:off x="3860800" y="5753100"/>
            <a:ext cx="635000" cy="4064000"/>
          </a:xfrm>
          <a:prstGeom prst="rect">
            <a:avLst/>
          </a:prstGeom>
        </p:spPr>
      </p:pic>
      <p:sp>
        <p:nvSpPr>
          <p:cNvPr name="TextBox 6" id="6"/>
          <p:cNvSpPr txBox="true"/>
          <p:nvPr/>
        </p:nvSpPr>
        <p:spPr>
          <a:xfrm rot="0">
            <a:off x="2857500" y="7569200"/>
            <a:ext cx="3060700" cy="406400"/>
          </a:xfrm>
          <a:prstGeom prst="rect">
            <a:avLst/>
          </a:prstGeom>
        </p:spPr>
        <p:txBody>
          <a:bodyPr anchor="ctr" rtlCol="false" lIns="0" tIns="0" rIns="0" bIns="0"/>
          <a:lstStyle/>
          <a:p>
            <a:pPr algn="r" lvl="0">
              <a:lnSpc>
                <a:spcPct val="116199"/>
              </a:lnSpc>
            </a:pPr>
            <a:r>
              <a:rPr lang="en-US" sz="2300" b="false" i="false" u="none" strike="noStrike">
                <a:solidFill>
                  <a:srgbClr val="B4D5CB"/>
                </a:solidFill>
                <a:latin typeface="Pretendard Bold"/>
              </a:rPr>
              <a:t>USER MANAGEMENT</a:t>
            </a:r>
          </a:p>
        </p:txBody>
      </p:sp>
      <p:sp>
        <p:nvSpPr>
          <p:cNvPr name="TextBox 7" id="7"/>
          <p:cNvSpPr txBox="true"/>
          <p:nvPr/>
        </p:nvSpPr>
        <p:spPr>
          <a:xfrm rot="0">
            <a:off x="2171700" y="8318500"/>
            <a:ext cx="4051300" cy="990600"/>
          </a:xfrm>
          <a:prstGeom prst="rect">
            <a:avLst/>
          </a:prstGeom>
        </p:spPr>
        <p:txBody>
          <a:bodyPr anchor="ctr" rtlCol="false" lIns="0" tIns="0" rIns="0" bIns="0"/>
          <a:lstStyle/>
          <a:p>
            <a:pPr algn="l" lvl="0">
              <a:lnSpc>
                <a:spcPct val="122839"/>
              </a:lnSpc>
            </a:pPr>
            <a:r>
              <a:rPr lang="en-US" sz="1800" b="false" i="false" u="none" strike="noStrike">
                <a:solidFill>
                  <a:srgbClr val="B4D5CB"/>
                </a:solidFill>
                <a:latin typeface="Pretendard Regular"/>
              </a:rPr>
              <a:t>Lorem ipsum dolor sit amet, consectetur adipiscing elit. Nulla ornare sapien sed mauris imperdie.</a:t>
            </a:r>
          </a:p>
        </p:txBody>
      </p:sp>
      <p:sp>
        <p:nvSpPr>
          <p:cNvPr name="TextBox 8" id="8"/>
          <p:cNvSpPr txBox="true"/>
          <p:nvPr/>
        </p:nvSpPr>
        <p:spPr>
          <a:xfrm rot="0">
            <a:off x="2387600" y="7543800"/>
            <a:ext cx="292100" cy="469900"/>
          </a:xfrm>
          <a:prstGeom prst="rect">
            <a:avLst/>
          </a:prstGeom>
        </p:spPr>
        <p:txBody>
          <a:bodyPr anchor="ctr" rtlCol="false" lIns="0" tIns="0" rIns="0" bIns="0"/>
          <a:lstStyle/>
          <a:p>
            <a:pPr algn="l" lvl="0">
              <a:lnSpc>
                <a:spcPct val="79679"/>
              </a:lnSpc>
            </a:pPr>
            <a:r>
              <a:rPr lang="en-US" sz="2700" b="false" i="false" u="none" strike="noStrike">
                <a:solidFill>
                  <a:srgbClr val="B4D5CB"/>
                </a:solidFill>
                <a:latin typeface="Ostrich Sans Black"/>
              </a:rPr>
              <a:t>01</a:t>
            </a:r>
          </a:p>
        </p:txBody>
      </p:sp>
      <p:pic>
        <p:nvPicPr>
          <p:cNvPr name="Picture 9" id="9"/>
          <p:cNvPicPr>
            <a:picLocks noChangeAspect="true"/>
          </p:cNvPicPr>
          <p:nvPr/>
        </p:nvPicPr>
        <p:blipFill>
          <a:blip r:embed="rId3"/>
          <a:stretch>
            <a:fillRect/>
          </a:stretch>
        </p:blipFill>
        <p:spPr>
          <a:xfrm rot="16200000">
            <a:off x="13296900" y="5753100"/>
            <a:ext cx="635000" cy="4064000"/>
          </a:xfrm>
          <a:prstGeom prst="rect">
            <a:avLst/>
          </a:prstGeom>
        </p:spPr>
      </p:pic>
      <p:sp>
        <p:nvSpPr>
          <p:cNvPr name="TextBox 10" id="10"/>
          <p:cNvSpPr txBox="true"/>
          <p:nvPr/>
        </p:nvSpPr>
        <p:spPr>
          <a:xfrm rot="0">
            <a:off x="13208000" y="7569200"/>
            <a:ext cx="2159000" cy="406400"/>
          </a:xfrm>
          <a:prstGeom prst="rect">
            <a:avLst/>
          </a:prstGeom>
        </p:spPr>
        <p:txBody>
          <a:bodyPr anchor="ctr" rtlCol="false" lIns="0" tIns="0" rIns="0" bIns="0"/>
          <a:lstStyle/>
          <a:p>
            <a:pPr algn="r" lvl="0">
              <a:lnSpc>
                <a:spcPct val="116199"/>
              </a:lnSpc>
            </a:pPr>
            <a:r>
              <a:rPr lang="en-US" sz="2300" b="false" i="false" u="none" strike="noStrike">
                <a:solidFill>
                  <a:srgbClr val="B4D5CB"/>
                </a:solidFill>
                <a:latin typeface="Pretendard Bold"/>
              </a:rPr>
              <a:t>PRODUCT</a:t>
            </a:r>
          </a:p>
        </p:txBody>
      </p:sp>
      <p:sp>
        <p:nvSpPr>
          <p:cNvPr name="TextBox 11" id="11"/>
          <p:cNvSpPr txBox="true"/>
          <p:nvPr/>
        </p:nvSpPr>
        <p:spPr>
          <a:xfrm rot="0">
            <a:off x="11620500" y="8318500"/>
            <a:ext cx="4051300" cy="990600"/>
          </a:xfrm>
          <a:prstGeom prst="rect">
            <a:avLst/>
          </a:prstGeom>
        </p:spPr>
        <p:txBody>
          <a:bodyPr anchor="ctr" rtlCol="false" lIns="0" tIns="0" rIns="0" bIns="0"/>
          <a:lstStyle/>
          <a:p>
            <a:pPr algn="l" lvl="0">
              <a:lnSpc>
                <a:spcPct val="122839"/>
              </a:lnSpc>
            </a:pPr>
            <a:r>
              <a:rPr lang="en-US" sz="1800" b="false" i="false" u="none" strike="noStrike">
                <a:solidFill>
                  <a:srgbClr val="B4D5CB"/>
                </a:solidFill>
                <a:latin typeface="Pretendard Regular"/>
              </a:rPr>
              <a:t>Donec at lorem magna. Donec felis purus, semper eget ante non, luctus euismod eros. </a:t>
            </a:r>
          </a:p>
        </p:txBody>
      </p:sp>
      <p:sp>
        <p:nvSpPr>
          <p:cNvPr name="TextBox 12" id="12"/>
          <p:cNvSpPr txBox="true"/>
          <p:nvPr/>
        </p:nvSpPr>
        <p:spPr>
          <a:xfrm rot="0">
            <a:off x="11836400" y="7543800"/>
            <a:ext cx="2908300" cy="482600"/>
          </a:xfrm>
          <a:prstGeom prst="rect">
            <a:avLst/>
          </a:prstGeom>
        </p:spPr>
        <p:txBody>
          <a:bodyPr anchor="ctr" rtlCol="false" lIns="0" tIns="0" rIns="0" bIns="0"/>
          <a:lstStyle/>
          <a:p>
            <a:pPr algn="l" lvl="0">
              <a:lnSpc>
                <a:spcPct val="79679"/>
              </a:lnSpc>
            </a:pPr>
            <a:r>
              <a:rPr lang="en-US" sz="2700" b="false" i="false" u="none" strike="noStrike">
                <a:solidFill>
                  <a:srgbClr val="B4D5CB"/>
                </a:solidFill>
                <a:latin typeface="Ostrich Sans Black"/>
              </a:rPr>
              <a:t>03</a:t>
            </a:r>
          </a:p>
        </p:txBody>
      </p:sp>
      <p:pic>
        <p:nvPicPr>
          <p:cNvPr name="Picture 13" id="13"/>
          <p:cNvPicPr>
            <a:picLocks noChangeAspect="true"/>
          </p:cNvPicPr>
          <p:nvPr/>
        </p:nvPicPr>
        <p:blipFill>
          <a:blip r:embed="rId3"/>
          <a:stretch>
            <a:fillRect/>
          </a:stretch>
        </p:blipFill>
        <p:spPr>
          <a:xfrm rot="16200000">
            <a:off x="8623300" y="5753100"/>
            <a:ext cx="635000" cy="4064000"/>
          </a:xfrm>
          <a:prstGeom prst="rect">
            <a:avLst/>
          </a:prstGeom>
        </p:spPr>
      </p:pic>
      <p:sp>
        <p:nvSpPr>
          <p:cNvPr name="TextBox 14" id="14"/>
          <p:cNvSpPr txBox="true"/>
          <p:nvPr/>
        </p:nvSpPr>
        <p:spPr>
          <a:xfrm rot="0">
            <a:off x="8534400" y="7569200"/>
            <a:ext cx="2159000" cy="406400"/>
          </a:xfrm>
          <a:prstGeom prst="rect">
            <a:avLst/>
          </a:prstGeom>
        </p:spPr>
        <p:txBody>
          <a:bodyPr anchor="ctr" rtlCol="false" lIns="0" tIns="0" rIns="0" bIns="0"/>
          <a:lstStyle/>
          <a:p>
            <a:pPr algn="r" lvl="0">
              <a:lnSpc>
                <a:spcPct val="116199"/>
              </a:lnSpc>
            </a:pPr>
            <a:r>
              <a:rPr lang="en-US" sz="2300" b="false" i="false" u="none" strike="noStrike">
                <a:solidFill>
                  <a:srgbClr val="B4D5CB"/>
                </a:solidFill>
                <a:latin typeface="Pretendard Bold"/>
              </a:rPr>
              <a:t>MAIN HOME</a:t>
            </a:r>
          </a:p>
        </p:txBody>
      </p:sp>
      <p:sp>
        <p:nvSpPr>
          <p:cNvPr name="TextBox 15" id="15"/>
          <p:cNvSpPr txBox="true"/>
          <p:nvPr/>
        </p:nvSpPr>
        <p:spPr>
          <a:xfrm rot="0">
            <a:off x="6934200" y="8318500"/>
            <a:ext cx="4051300" cy="990600"/>
          </a:xfrm>
          <a:prstGeom prst="rect">
            <a:avLst/>
          </a:prstGeom>
        </p:spPr>
        <p:txBody>
          <a:bodyPr anchor="ctr" rtlCol="false" lIns="0" tIns="0" rIns="0" bIns="0"/>
          <a:lstStyle/>
          <a:p>
            <a:pPr algn="l" lvl="0">
              <a:lnSpc>
                <a:spcPct val="122839"/>
              </a:lnSpc>
            </a:pPr>
            <a:r>
              <a:rPr lang="en-US" sz="1800" b="false" i="false" u="none" strike="noStrike">
                <a:solidFill>
                  <a:srgbClr val="B4D5CB"/>
                </a:solidFill>
                <a:latin typeface="Pretendard Regular"/>
              </a:rPr>
              <a:t> Maecenas pulvinar quam vitae tortor congue condimentum. Duis non sapien quis odio aliquet cursus. </a:t>
            </a:r>
          </a:p>
        </p:txBody>
      </p:sp>
      <p:sp>
        <p:nvSpPr>
          <p:cNvPr name="TextBox 16" id="16"/>
          <p:cNvSpPr txBox="true"/>
          <p:nvPr/>
        </p:nvSpPr>
        <p:spPr>
          <a:xfrm rot="0">
            <a:off x="7175500" y="7543800"/>
            <a:ext cx="330200" cy="469900"/>
          </a:xfrm>
          <a:prstGeom prst="rect">
            <a:avLst/>
          </a:prstGeom>
        </p:spPr>
        <p:txBody>
          <a:bodyPr anchor="ctr" rtlCol="false" lIns="0" tIns="0" rIns="0" bIns="0"/>
          <a:lstStyle/>
          <a:p>
            <a:pPr algn="l" lvl="0">
              <a:lnSpc>
                <a:spcPct val="79679"/>
              </a:lnSpc>
            </a:pPr>
            <a:r>
              <a:rPr lang="en-US" sz="2700" b="false" i="false" u="none" strike="noStrike">
                <a:solidFill>
                  <a:srgbClr val="B4D5CB"/>
                </a:solidFill>
                <a:latin typeface="Ostrich Sans Black"/>
              </a:rPr>
              <a:t>02</a:t>
            </a:r>
          </a:p>
        </p:txBody>
      </p:sp>
      <p:pic>
        <p:nvPicPr>
          <p:cNvPr name="Picture 17" id="17"/>
          <p:cNvPicPr>
            <a:picLocks noChangeAspect="true"/>
          </p:cNvPicPr>
          <p:nvPr/>
        </p:nvPicPr>
        <p:blipFill>
          <a:blip r:embed="rId4"/>
          <a:stretch>
            <a:fillRect/>
          </a:stretch>
        </p:blipFill>
        <p:spPr>
          <a:xfrm rot="0">
            <a:off x="16903700" y="698500"/>
            <a:ext cx="825500" cy="8902700"/>
          </a:xfrm>
          <a:prstGeom prst="rect">
            <a:avLst/>
          </a:prstGeom>
        </p:spPr>
      </p:pic>
      <p:sp>
        <p:nvSpPr>
          <p:cNvPr name="TextBox 18" id="18"/>
          <p:cNvSpPr txBox="true"/>
          <p:nvPr/>
        </p:nvSpPr>
        <p:spPr>
          <a:xfrm rot="0">
            <a:off x="2184400" y="368300"/>
            <a:ext cx="5435600" cy="2273300"/>
          </a:xfrm>
          <a:prstGeom prst="rect">
            <a:avLst/>
          </a:prstGeom>
        </p:spPr>
        <p:txBody>
          <a:bodyPr anchor="ctr" rtlCol="false" lIns="0" tIns="0" rIns="0" bIns="0"/>
          <a:lstStyle/>
          <a:p>
            <a:pPr algn="l" lvl="0">
              <a:lnSpc>
                <a:spcPct val="78850"/>
              </a:lnSpc>
            </a:pPr>
            <a:r>
              <a:rPr lang="en-US" sz="7600" b="false" i="false" u="none" strike="noStrike" spc="1500">
                <a:solidFill>
                  <a:srgbClr val="FFFFFF"/>
                </a:solidFill>
                <a:latin typeface="Ostrich Sans Medium"/>
              </a:rPr>
              <a:t>SETTING </a:t>
            </a:r>
          </a:p>
          <a:p>
            <a:pPr algn="l" lvl="0">
              <a:lnSpc>
                <a:spcPct val="78850"/>
              </a:lnSpc>
            </a:pPr>
            <a:r>
              <a:rPr lang="en-US" sz="7600" b="false" i="false" u="none" strike="noStrike" spc="1500">
                <a:solidFill>
                  <a:srgbClr val="FFFFFF"/>
                </a:solidFill>
                <a:latin typeface="Ostrich Sans Medium"/>
              </a:rPr>
              <a:t>GOALS</a:t>
            </a:r>
          </a:p>
        </p:txBody>
      </p:sp>
      <p:pic>
        <p:nvPicPr>
          <p:cNvPr name="Picture 19" id="19"/>
          <p:cNvPicPr>
            <a:picLocks noChangeAspect="true"/>
          </p:cNvPicPr>
          <p:nvPr/>
        </p:nvPicPr>
        <p:blipFill>
          <a:blip r:embed="rId5"/>
          <a:stretch>
            <a:fillRect/>
          </a:stretch>
        </p:blipFill>
        <p:spPr>
          <a:xfrm rot="-1740000">
            <a:off x="3911600" y="5651500"/>
            <a:ext cx="5283200" cy="25400"/>
          </a:xfrm>
          <a:prstGeom prst="rect">
            <a:avLst/>
          </a:prstGeom>
        </p:spPr>
      </p:pic>
      <p:pic>
        <p:nvPicPr>
          <p:cNvPr name="Picture 20" id="20"/>
          <p:cNvPicPr>
            <a:picLocks noChangeAspect="true"/>
          </p:cNvPicPr>
          <p:nvPr/>
        </p:nvPicPr>
        <p:blipFill>
          <a:blip r:embed="rId6"/>
          <a:stretch>
            <a:fillRect/>
          </a:stretch>
        </p:blipFill>
        <p:spPr>
          <a:xfrm rot="0">
            <a:off x="4178300" y="6896100"/>
            <a:ext cx="127000" cy="127000"/>
          </a:xfrm>
          <a:prstGeom prst="rect">
            <a:avLst/>
          </a:prstGeom>
        </p:spPr>
      </p:pic>
      <p:grpSp>
        <p:nvGrpSpPr>
          <p:cNvPr name="Group 21" id="21"/>
          <p:cNvGrpSpPr/>
          <p:nvPr/>
        </p:nvGrpSpPr>
        <p:grpSpPr>
          <a:xfrm>
            <a:off x="2147483647" y="2147483647"/>
            <a:ext cx="2147483647" cy="2147483647"/>
          </a:xfrm>
        </p:grpSpPr>
      </p:grpSp>
      <p:pic>
        <p:nvPicPr>
          <p:cNvPr name="Picture 22" id="22"/>
          <p:cNvPicPr>
            <a:picLocks noChangeAspect="true"/>
          </p:cNvPicPr>
          <p:nvPr/>
        </p:nvPicPr>
        <p:blipFill>
          <a:blip r:embed="rId7"/>
          <a:stretch>
            <a:fillRect/>
          </a:stretch>
        </p:blipFill>
        <p:spPr>
          <a:xfrm rot="1740000">
            <a:off x="8597900" y="5651500"/>
            <a:ext cx="5283200" cy="25400"/>
          </a:xfrm>
          <a:prstGeom prst="rect">
            <a:avLst/>
          </a:prstGeom>
        </p:spPr>
      </p:pic>
      <p:pic>
        <p:nvPicPr>
          <p:cNvPr name="Picture 23" id="23"/>
          <p:cNvPicPr>
            <a:picLocks noChangeAspect="true"/>
          </p:cNvPicPr>
          <p:nvPr/>
        </p:nvPicPr>
        <p:blipFill>
          <a:blip r:embed="rId8"/>
          <a:stretch>
            <a:fillRect/>
          </a:stretch>
        </p:blipFill>
        <p:spPr>
          <a:xfrm rot="0">
            <a:off x="13487400" y="6896100"/>
            <a:ext cx="127000" cy="127000"/>
          </a:xfrm>
          <a:prstGeom prst="rect">
            <a:avLst/>
          </a:prstGeom>
        </p:spPr>
      </p:pic>
      <p:pic>
        <p:nvPicPr>
          <p:cNvPr name="Picture 24" id="24"/>
          <p:cNvPicPr>
            <a:picLocks noChangeAspect="true"/>
          </p:cNvPicPr>
          <p:nvPr/>
        </p:nvPicPr>
        <p:blipFill>
          <a:blip r:embed="rId9"/>
          <a:stretch>
            <a:fillRect/>
          </a:stretch>
        </p:blipFill>
        <p:spPr>
          <a:xfrm rot="5400000">
            <a:off x="7454900" y="5384800"/>
            <a:ext cx="2971800" cy="25400"/>
          </a:xfrm>
          <a:prstGeom prst="rect">
            <a:avLst/>
          </a:prstGeom>
        </p:spPr>
      </p:pic>
      <p:pic>
        <p:nvPicPr>
          <p:cNvPr name="Picture 25" id="25"/>
          <p:cNvPicPr>
            <a:picLocks noChangeAspect="true"/>
          </p:cNvPicPr>
          <p:nvPr/>
        </p:nvPicPr>
        <p:blipFill>
          <a:blip r:embed="rId8"/>
          <a:stretch>
            <a:fillRect/>
          </a:stretch>
        </p:blipFill>
        <p:spPr>
          <a:xfrm rot="0">
            <a:off x="8877300" y="6896100"/>
            <a:ext cx="127000" cy="127000"/>
          </a:xfrm>
          <a:prstGeom prst="rect">
            <a:avLst/>
          </a:prstGeom>
        </p:spPr>
      </p:pic>
      <p:pic>
        <p:nvPicPr>
          <p:cNvPr name="Picture 26" id="26"/>
          <p:cNvPicPr>
            <a:picLocks noChangeAspect="true"/>
          </p:cNvPicPr>
          <p:nvPr/>
        </p:nvPicPr>
        <p:blipFill>
          <a:blip r:embed="rId10"/>
          <a:stretch>
            <a:fillRect/>
          </a:stretch>
        </p:blipFill>
        <p:spPr>
          <a:xfrm rot="0">
            <a:off x="7061200" y="2171700"/>
            <a:ext cx="3657600" cy="3657600"/>
          </a:xfrm>
          <a:prstGeom prst="rect">
            <a:avLst/>
          </a:prstGeom>
        </p:spPr>
      </p:pic>
      <p:pic>
        <p:nvPicPr>
          <p:cNvPr name="Picture 27" id="27"/>
          <p:cNvPicPr>
            <a:picLocks noChangeAspect="true"/>
          </p:cNvPicPr>
          <p:nvPr/>
        </p:nvPicPr>
        <p:blipFill>
          <a:blip r:embed="rId11">
            <a:alphaModFix amt="42000"/>
          </a:blip>
          <a:stretch>
            <a:fillRect/>
          </a:stretch>
        </p:blipFill>
        <p:spPr>
          <a:xfrm rot="-2700000">
            <a:off x="6769100" y="1879600"/>
            <a:ext cx="4254500" cy="4254500"/>
          </a:xfrm>
          <a:prstGeom prst="rect">
            <a:avLst/>
          </a:prstGeom>
        </p:spPr>
      </p:pic>
      <p:sp>
        <p:nvSpPr>
          <p:cNvPr name="TextBox 28" id="28"/>
          <p:cNvSpPr txBox="true"/>
          <p:nvPr/>
        </p:nvSpPr>
        <p:spPr>
          <a:xfrm rot="0">
            <a:off x="7073900" y="2768600"/>
            <a:ext cx="3657600" cy="2324100"/>
          </a:xfrm>
          <a:prstGeom prst="rect">
            <a:avLst/>
          </a:prstGeom>
        </p:spPr>
        <p:txBody>
          <a:bodyPr anchor="ctr" rtlCol="false" lIns="0" tIns="0" rIns="0" bIns="0"/>
          <a:lstStyle/>
          <a:p>
            <a:pPr algn="ctr" lvl="0">
              <a:lnSpc>
                <a:spcPct val="79679"/>
              </a:lnSpc>
            </a:pPr>
            <a:r>
              <a:rPr lang="en-US" sz="10200" b="false" i="false" u="none" strike="noStrike">
                <a:solidFill>
                  <a:srgbClr val="B4D5CB"/>
                </a:solidFill>
                <a:latin typeface="Ostrich Sans Black"/>
              </a:rPr>
              <a:t>MVC</a:t>
            </a:r>
          </a:p>
          <a:p>
            <a:pPr algn="ctr" lvl="0">
              <a:lnSpc>
                <a:spcPct val="79679"/>
              </a:lnSpc>
            </a:pPr>
            <a:r>
              <a:rPr lang="en-US" sz="5300" b="false" i="false" u="none" strike="noStrike">
                <a:solidFill>
                  <a:srgbClr val="B4D5CB"/>
                </a:solidFill>
                <a:latin typeface="Ostrich Sans Black"/>
              </a:rPr>
              <a:t>PATTERN</a:t>
            </a:r>
          </a:p>
        </p:txBody>
      </p:sp>
      <p:sp>
        <p:nvSpPr>
          <p:cNvPr name="TextBox 29" id="29"/>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30" id="30"/>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6262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467600" y="4076700"/>
            <a:ext cx="2882900" cy="2882900"/>
          </a:xfrm>
          <a:prstGeom prst="rect">
            <a:avLst/>
          </a:prstGeom>
        </p:spPr>
      </p:pic>
      <p:pic>
        <p:nvPicPr>
          <p:cNvPr name="Picture 3" id="3"/>
          <p:cNvPicPr>
            <a:picLocks noChangeAspect="true"/>
          </p:cNvPicPr>
          <p:nvPr/>
        </p:nvPicPr>
        <p:blipFill>
          <a:blip r:embed="rId3">
            <a:alphaModFix amt="42000"/>
          </a:blip>
          <a:stretch>
            <a:fillRect/>
          </a:stretch>
        </p:blipFill>
        <p:spPr>
          <a:xfrm rot="-2700000">
            <a:off x="7226300" y="3835400"/>
            <a:ext cx="3352800" cy="3352800"/>
          </a:xfrm>
          <a:prstGeom prst="rect">
            <a:avLst/>
          </a:prstGeom>
        </p:spPr>
      </p:pic>
      <p:grpSp>
        <p:nvGrpSpPr>
          <p:cNvPr name="Group 4" id="4"/>
          <p:cNvGrpSpPr/>
          <p:nvPr/>
        </p:nvGrpSpPr>
        <p:grpSpPr>
          <a:xfrm>
            <a:off x="-2147483648" y="-2147483648"/>
            <a:ext cx="2147483647" cy="2147483647"/>
          </a:xfrm>
        </p:grpSpPr>
      </p:grpSp>
      <p:pic>
        <p:nvPicPr>
          <p:cNvPr name="Picture 5" id="5"/>
          <p:cNvPicPr>
            <a:picLocks noChangeAspect="true"/>
          </p:cNvPicPr>
          <p:nvPr/>
        </p:nvPicPr>
        <p:blipFill>
          <a:blip r:embed="rId4">
            <a:alphaModFix amt="39000"/>
          </a:blip>
          <a:stretch>
            <a:fillRect/>
          </a:stretch>
        </p:blipFill>
        <p:spPr>
          <a:xfrm rot="2700000">
            <a:off x="101600" y="1600200"/>
            <a:ext cx="5118100" cy="25400"/>
          </a:xfrm>
          <a:prstGeom prst="rect">
            <a:avLst/>
          </a:prstGeom>
        </p:spPr>
      </p:pic>
      <p:grpSp>
        <p:nvGrpSpPr>
          <p:cNvPr name="Group 6" id="6"/>
          <p:cNvGrpSpPr/>
          <p:nvPr/>
        </p:nvGrpSpPr>
        <p:grpSpPr>
          <a:xfrm>
            <a:off x="-2147483648" y="-2147483648"/>
            <a:ext cx="2147483647" cy="2147483647"/>
          </a:xfrm>
        </p:grpSpPr>
      </p:grpSp>
      <p:pic>
        <p:nvPicPr>
          <p:cNvPr name="Picture 7" id="7"/>
          <p:cNvPicPr>
            <a:picLocks noChangeAspect="true"/>
          </p:cNvPicPr>
          <p:nvPr/>
        </p:nvPicPr>
        <p:blipFill>
          <a:blip r:embed="rId5">
            <a:alphaModFix amt="39000"/>
          </a:blip>
          <a:stretch>
            <a:fillRect/>
          </a:stretch>
        </p:blipFill>
        <p:spPr>
          <a:xfrm rot="2700000">
            <a:off x="-431800" y="-1485900"/>
            <a:ext cx="4673600" cy="4673600"/>
          </a:xfrm>
          <a:prstGeom prst="rect">
            <a:avLst/>
          </a:prstGeom>
        </p:spPr>
      </p:pic>
      <p:pic>
        <p:nvPicPr>
          <p:cNvPr name="Picture 8" id="8"/>
          <p:cNvPicPr>
            <a:picLocks noChangeAspect="true"/>
          </p:cNvPicPr>
          <p:nvPr/>
        </p:nvPicPr>
        <p:blipFill>
          <a:blip r:embed="rId6">
            <a:alphaModFix amt="39000"/>
          </a:blip>
          <a:stretch>
            <a:fillRect/>
          </a:stretch>
        </p:blipFill>
        <p:spPr>
          <a:xfrm rot="8100000">
            <a:off x="-2095500" y="-850900"/>
            <a:ext cx="4699000" cy="25400"/>
          </a:xfrm>
          <a:prstGeom prst="rect">
            <a:avLst/>
          </a:prstGeom>
        </p:spPr>
      </p:pic>
      <p:pic>
        <p:nvPicPr>
          <p:cNvPr name="Picture 9" id="9"/>
          <p:cNvPicPr>
            <a:picLocks noChangeAspect="true"/>
          </p:cNvPicPr>
          <p:nvPr/>
        </p:nvPicPr>
        <p:blipFill>
          <a:blip r:embed="rId7">
            <a:alphaModFix amt="39000"/>
          </a:blip>
          <a:stretch>
            <a:fillRect/>
          </a:stretch>
        </p:blipFill>
        <p:spPr>
          <a:xfrm rot="5400000">
            <a:off x="1828800" y="-2501900"/>
            <a:ext cx="114300" cy="114300"/>
          </a:xfrm>
          <a:prstGeom prst="rect">
            <a:avLst/>
          </a:prstGeom>
        </p:spPr>
      </p:pic>
      <p:pic>
        <p:nvPicPr>
          <p:cNvPr name="Picture 10" id="10"/>
          <p:cNvPicPr>
            <a:picLocks noChangeAspect="true"/>
          </p:cNvPicPr>
          <p:nvPr/>
        </p:nvPicPr>
        <p:blipFill>
          <a:blip r:embed="rId7">
            <a:alphaModFix amt="39000"/>
          </a:blip>
          <a:stretch>
            <a:fillRect/>
          </a:stretch>
        </p:blipFill>
        <p:spPr>
          <a:xfrm rot="5400000">
            <a:off x="1828800" y="800100"/>
            <a:ext cx="114300" cy="114300"/>
          </a:xfrm>
          <a:prstGeom prst="rect">
            <a:avLst/>
          </a:prstGeom>
        </p:spPr>
      </p:pic>
      <p:pic>
        <p:nvPicPr>
          <p:cNvPr name="Picture 11" id="11"/>
          <p:cNvPicPr>
            <a:picLocks noChangeAspect="true"/>
          </p:cNvPicPr>
          <p:nvPr/>
        </p:nvPicPr>
        <p:blipFill>
          <a:blip r:embed="rId7">
            <a:alphaModFix amt="39000"/>
          </a:blip>
          <a:stretch>
            <a:fillRect/>
          </a:stretch>
        </p:blipFill>
        <p:spPr>
          <a:xfrm rot="5400000">
            <a:off x="-1460500" y="800100"/>
            <a:ext cx="114300" cy="114300"/>
          </a:xfrm>
          <a:prstGeom prst="rect">
            <a:avLst/>
          </a:prstGeom>
        </p:spPr>
      </p:pic>
      <p:pic>
        <p:nvPicPr>
          <p:cNvPr name="Picture 12" id="12"/>
          <p:cNvPicPr>
            <a:picLocks noChangeAspect="true"/>
          </p:cNvPicPr>
          <p:nvPr/>
        </p:nvPicPr>
        <p:blipFill>
          <a:blip r:embed="rId8">
            <a:alphaModFix amt="39000"/>
          </a:blip>
          <a:stretch>
            <a:fillRect/>
          </a:stretch>
        </p:blipFill>
        <p:spPr>
          <a:xfrm rot="-13500000">
            <a:off x="-444500" y="825500"/>
            <a:ext cx="4673600" cy="25400"/>
          </a:xfrm>
          <a:prstGeom prst="rect">
            <a:avLst/>
          </a:prstGeom>
        </p:spPr>
      </p:pic>
      <p:pic>
        <p:nvPicPr>
          <p:cNvPr name="Picture 13" id="13"/>
          <p:cNvPicPr>
            <a:picLocks noChangeAspect="true"/>
          </p:cNvPicPr>
          <p:nvPr/>
        </p:nvPicPr>
        <p:blipFill>
          <a:blip r:embed="rId7">
            <a:alphaModFix amt="39000"/>
          </a:blip>
          <a:stretch>
            <a:fillRect/>
          </a:stretch>
        </p:blipFill>
        <p:spPr>
          <a:xfrm rot="5400000">
            <a:off x="177800" y="-863600"/>
            <a:ext cx="114300" cy="114300"/>
          </a:xfrm>
          <a:prstGeom prst="rect">
            <a:avLst/>
          </a:prstGeom>
        </p:spPr>
      </p:pic>
      <p:pic>
        <p:nvPicPr>
          <p:cNvPr name="Picture 14" id="14"/>
          <p:cNvPicPr>
            <a:picLocks noChangeAspect="true"/>
          </p:cNvPicPr>
          <p:nvPr/>
        </p:nvPicPr>
        <p:blipFill>
          <a:blip r:embed="rId7">
            <a:alphaModFix amt="39000"/>
          </a:blip>
          <a:stretch>
            <a:fillRect/>
          </a:stretch>
        </p:blipFill>
        <p:spPr>
          <a:xfrm rot="5400000">
            <a:off x="3505200" y="2451100"/>
            <a:ext cx="114300" cy="114300"/>
          </a:xfrm>
          <a:prstGeom prst="rect">
            <a:avLst/>
          </a:prstGeom>
        </p:spPr>
      </p:pic>
      <p:pic>
        <p:nvPicPr>
          <p:cNvPr name="Picture 15" id="15"/>
          <p:cNvPicPr>
            <a:picLocks noChangeAspect="true"/>
          </p:cNvPicPr>
          <p:nvPr/>
        </p:nvPicPr>
        <p:blipFill>
          <a:blip r:embed="rId9">
            <a:alphaModFix amt="39000"/>
          </a:blip>
          <a:stretch>
            <a:fillRect/>
          </a:stretch>
        </p:blipFill>
        <p:spPr>
          <a:xfrm rot="5400000">
            <a:off x="3505200" y="-838200"/>
            <a:ext cx="114300" cy="114300"/>
          </a:xfrm>
          <a:prstGeom prst="rect">
            <a:avLst/>
          </a:prstGeom>
        </p:spPr>
      </p:pic>
      <p:pic>
        <p:nvPicPr>
          <p:cNvPr name="Picture 16" id="16"/>
          <p:cNvPicPr>
            <a:picLocks noChangeAspect="true"/>
          </p:cNvPicPr>
          <p:nvPr/>
        </p:nvPicPr>
        <p:blipFill>
          <a:blip r:embed="rId7">
            <a:alphaModFix amt="39000"/>
          </a:blip>
          <a:stretch>
            <a:fillRect/>
          </a:stretch>
        </p:blipFill>
        <p:spPr>
          <a:xfrm rot="5400000">
            <a:off x="190500" y="2438400"/>
            <a:ext cx="114300" cy="114300"/>
          </a:xfrm>
          <a:prstGeom prst="rect">
            <a:avLst/>
          </a:prstGeom>
        </p:spPr>
      </p:pic>
      <p:pic>
        <p:nvPicPr>
          <p:cNvPr name="Picture 17" id="17"/>
          <p:cNvPicPr>
            <a:picLocks noChangeAspect="true"/>
          </p:cNvPicPr>
          <p:nvPr/>
        </p:nvPicPr>
        <p:blipFill>
          <a:blip r:embed="rId10"/>
          <a:stretch>
            <a:fillRect/>
          </a:stretch>
        </p:blipFill>
        <p:spPr>
          <a:xfrm rot="0">
            <a:off x="-584200" y="-596900"/>
            <a:ext cx="1485900" cy="11391900"/>
          </a:xfrm>
          <a:prstGeom prst="rect">
            <a:avLst/>
          </a:prstGeom>
        </p:spPr>
      </p:pic>
      <p:sp>
        <p:nvSpPr>
          <p:cNvPr name="TextBox 18" id="18"/>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262626"/>
                </a:solidFill>
                <a:latin typeface="Pretendard Bold"/>
              </a:rPr>
              <a:t>2030 COMPUTER AND PROGRAMMING</a:t>
            </a:r>
          </a:p>
        </p:txBody>
      </p:sp>
      <p:sp>
        <p:nvSpPr>
          <p:cNvPr name="TextBox 19" id="19"/>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262626"/>
                </a:solidFill>
                <a:latin typeface="Pretendard Bold"/>
              </a:rPr>
              <a:t>06</a:t>
            </a:r>
          </a:p>
        </p:txBody>
      </p:sp>
      <p:sp>
        <p:nvSpPr>
          <p:cNvPr name="TextBox 20" id="20"/>
          <p:cNvSpPr txBox="true"/>
          <p:nvPr/>
        </p:nvSpPr>
        <p:spPr>
          <a:xfrm rot="0">
            <a:off x="2070100" y="368300"/>
            <a:ext cx="13665200" cy="1358900"/>
          </a:xfrm>
          <a:prstGeom prst="rect">
            <a:avLst/>
          </a:prstGeom>
        </p:spPr>
        <p:txBody>
          <a:bodyPr anchor="ctr" rtlCol="false" lIns="0" tIns="0" rIns="0" bIns="0"/>
          <a:lstStyle/>
          <a:p>
            <a:pPr algn="ctr" lvl="0">
              <a:lnSpc>
                <a:spcPct val="78850"/>
              </a:lnSpc>
            </a:pPr>
            <a:r>
              <a:rPr lang="en-US" sz="7600" b="false" i="false" u="none" strike="noStrike" spc="1500">
                <a:solidFill>
                  <a:srgbClr val="FFFFFF"/>
                </a:solidFill>
                <a:latin typeface="Ostrich Sans Medium"/>
              </a:rPr>
              <a:t>CONFIGURATION</a:t>
            </a:r>
          </a:p>
        </p:txBody>
      </p:sp>
      <p:sp>
        <p:nvSpPr>
          <p:cNvPr name="TextBox 21" id="21"/>
          <p:cNvSpPr txBox="true"/>
          <p:nvPr/>
        </p:nvSpPr>
        <p:spPr>
          <a:xfrm rot="0">
            <a:off x="7772400" y="5257800"/>
            <a:ext cx="2273300" cy="520700"/>
          </a:xfrm>
          <a:prstGeom prst="rect">
            <a:avLst/>
          </a:prstGeom>
        </p:spPr>
        <p:txBody>
          <a:bodyPr anchor="ctr" rtlCol="false" lIns="0" tIns="0" rIns="0" bIns="0"/>
          <a:lstStyle/>
          <a:p>
            <a:pPr algn="ctr" lvl="0">
              <a:lnSpc>
                <a:spcPct val="116199"/>
              </a:lnSpc>
            </a:pPr>
            <a:r>
              <a:rPr lang="en-US" sz="2900" b="false" i="false" u="none" strike="noStrike">
                <a:solidFill>
                  <a:srgbClr val="B4D5CB"/>
                </a:solidFill>
                <a:latin typeface="Pretendard Bold"/>
              </a:rPr>
              <a:t>MAIN </a:t>
            </a:r>
            <a:r>
              <a:rPr lang="ko-KR" sz="2900" b="false" i="false" u="none" strike="noStrike">
                <a:solidFill>
                  <a:srgbClr val="B4D5CB"/>
                </a:solidFill>
                <a:ea typeface="Pretendard Bold"/>
              </a:rPr>
              <a:t>클래스</a:t>
            </a:r>
          </a:p>
        </p:txBody>
      </p:sp>
      <p:pic>
        <p:nvPicPr>
          <p:cNvPr name="Picture 22" id="22"/>
          <p:cNvPicPr>
            <a:picLocks noChangeAspect="true"/>
          </p:cNvPicPr>
          <p:nvPr/>
        </p:nvPicPr>
        <p:blipFill>
          <a:blip r:embed="rId11"/>
          <a:stretch>
            <a:fillRect/>
          </a:stretch>
        </p:blipFill>
        <p:spPr>
          <a:xfrm rot="0">
            <a:off x="5969000" y="5486400"/>
            <a:ext cx="825500" cy="88900"/>
          </a:xfrm>
          <a:prstGeom prst="rect">
            <a:avLst/>
          </a:prstGeom>
        </p:spPr>
      </p:pic>
      <p:grpSp>
        <p:nvGrpSpPr>
          <p:cNvPr name="Group 23" id="23"/>
          <p:cNvGrpSpPr/>
          <p:nvPr/>
        </p:nvGrpSpPr>
        <p:grpSpPr>
          <a:xfrm>
            <a:off x="2147483647" y="2147483647"/>
            <a:ext cx="2147483647" cy="2147483647"/>
          </a:xfrm>
        </p:grpSpPr>
      </p:grpSp>
      <p:pic>
        <p:nvPicPr>
          <p:cNvPr name="Picture 24" id="24"/>
          <p:cNvPicPr>
            <a:picLocks noChangeAspect="true"/>
          </p:cNvPicPr>
          <p:nvPr/>
        </p:nvPicPr>
        <p:blipFill>
          <a:blip r:embed="rId11"/>
          <a:stretch>
            <a:fillRect/>
          </a:stretch>
        </p:blipFill>
        <p:spPr>
          <a:xfrm rot="0">
            <a:off x="11023600" y="5448300"/>
            <a:ext cx="825500" cy="88900"/>
          </a:xfrm>
          <a:prstGeom prst="rect">
            <a:avLst/>
          </a:prstGeom>
        </p:spPr>
      </p:pic>
      <p:pic>
        <p:nvPicPr>
          <p:cNvPr name="Picture 25" id="25"/>
          <p:cNvPicPr>
            <a:picLocks noChangeAspect="true"/>
          </p:cNvPicPr>
          <p:nvPr/>
        </p:nvPicPr>
        <p:blipFill>
          <a:blip r:embed="rId11"/>
          <a:stretch>
            <a:fillRect/>
          </a:stretch>
        </p:blipFill>
        <p:spPr>
          <a:xfrm rot="-2160000">
            <a:off x="11023600" y="4559300"/>
            <a:ext cx="825500" cy="88900"/>
          </a:xfrm>
          <a:prstGeom prst="rect">
            <a:avLst/>
          </a:prstGeom>
        </p:spPr>
      </p:pic>
      <p:pic>
        <p:nvPicPr>
          <p:cNvPr name="Picture 26" id="26"/>
          <p:cNvPicPr>
            <a:picLocks noChangeAspect="true"/>
          </p:cNvPicPr>
          <p:nvPr/>
        </p:nvPicPr>
        <p:blipFill>
          <a:blip r:embed="rId12"/>
          <a:stretch>
            <a:fillRect/>
          </a:stretch>
        </p:blipFill>
        <p:spPr>
          <a:xfrm rot="2160000">
            <a:off x="11023600" y="6426200"/>
            <a:ext cx="825500" cy="88900"/>
          </a:xfrm>
          <a:prstGeom prst="rect">
            <a:avLst/>
          </a:prstGeom>
        </p:spPr>
      </p:pic>
      <p:pic>
        <p:nvPicPr>
          <p:cNvPr name="Picture 27" id="27"/>
          <p:cNvPicPr>
            <a:picLocks noChangeAspect="true"/>
          </p:cNvPicPr>
          <p:nvPr/>
        </p:nvPicPr>
        <p:blipFill>
          <a:blip r:embed="rId13"/>
          <a:stretch>
            <a:fillRect/>
          </a:stretch>
        </p:blipFill>
        <p:spPr>
          <a:xfrm rot="0">
            <a:off x="2159000" y="5130800"/>
            <a:ext cx="3352800" cy="800100"/>
          </a:xfrm>
          <a:prstGeom prst="rect">
            <a:avLst/>
          </a:prstGeom>
        </p:spPr>
      </p:pic>
      <p:sp>
        <p:nvSpPr>
          <p:cNvPr name="TextBox 28" id="28"/>
          <p:cNvSpPr txBox="true"/>
          <p:nvPr/>
        </p:nvSpPr>
        <p:spPr>
          <a:xfrm rot="0">
            <a:off x="2705100" y="5257800"/>
            <a:ext cx="2273300" cy="520700"/>
          </a:xfrm>
          <a:prstGeom prst="rect">
            <a:avLst/>
          </a:prstGeom>
        </p:spPr>
        <p:txBody>
          <a:bodyPr anchor="ctr" rtlCol="false" lIns="0" tIns="0" rIns="0" bIns="0"/>
          <a:lstStyle/>
          <a:p>
            <a:pPr algn="ctr" lvl="0">
              <a:lnSpc>
                <a:spcPct val="116199"/>
              </a:lnSpc>
            </a:pPr>
            <a:r>
              <a:rPr lang="en-US" sz="2900" b="false" i="false" u="none" strike="noStrike">
                <a:solidFill>
                  <a:srgbClr val="B4D5CB"/>
                </a:solidFill>
                <a:latin typeface="Pretendard Bold"/>
              </a:rPr>
              <a:t>DB</a:t>
            </a:r>
          </a:p>
        </p:txBody>
      </p:sp>
      <p:sp>
        <p:nvSpPr>
          <p:cNvPr name="TextBox 29" id="29"/>
          <p:cNvSpPr txBox="true"/>
          <p:nvPr/>
        </p:nvSpPr>
        <p:spPr>
          <a:xfrm rot="0">
            <a:off x="2159000" y="8648700"/>
            <a:ext cx="13538200" cy="647700"/>
          </a:xfrm>
          <a:prstGeom prst="rect">
            <a:avLst/>
          </a:prstGeom>
        </p:spPr>
        <p:txBody>
          <a:bodyPr anchor="ctr" rtlCol="false" lIns="0" tIns="0" rIns="0" bIns="0"/>
          <a:lstStyle/>
          <a:p>
            <a:pPr algn="l" lvl="0">
              <a:lnSpc>
                <a:spcPct val="122839"/>
              </a:lnSpc>
            </a:pPr>
            <a:r>
              <a:rPr lang="en-US" sz="1800" b="false" i="false" u="none" strike="noStrike">
                <a:solidFill>
                  <a:srgbClr val="B4D5CB"/>
                </a:solidFill>
                <a:latin typeface="Pretendard Light"/>
              </a:rPr>
              <a:t>Pellentesque est nulla, efficitur porta consectetur nec, semper ut libero. Sed sagittis fringilla viverra. Etiam quis quam felis. Cras vel feugiat quam, et faucibus urna. In cursus vel nunc vitae congue.</a:t>
            </a:r>
          </a:p>
        </p:txBody>
      </p:sp>
      <p:pic>
        <p:nvPicPr>
          <p:cNvPr name="Picture 30" id="30"/>
          <p:cNvPicPr>
            <a:picLocks noChangeAspect="true"/>
          </p:cNvPicPr>
          <p:nvPr/>
        </p:nvPicPr>
        <p:blipFill>
          <a:blip r:embed="rId14"/>
          <a:stretch>
            <a:fillRect/>
          </a:stretch>
        </p:blipFill>
        <p:spPr>
          <a:xfrm rot="0">
            <a:off x="12306300" y="5118100"/>
            <a:ext cx="3352800" cy="838200"/>
          </a:xfrm>
          <a:prstGeom prst="rect">
            <a:avLst/>
          </a:prstGeom>
        </p:spPr>
      </p:pic>
      <p:sp>
        <p:nvSpPr>
          <p:cNvPr name="TextBox 31" id="31"/>
          <p:cNvSpPr txBox="true"/>
          <p:nvPr/>
        </p:nvSpPr>
        <p:spPr>
          <a:xfrm rot="0">
            <a:off x="13068300" y="5257800"/>
            <a:ext cx="1828800" cy="1016000"/>
          </a:xfrm>
          <a:prstGeom prst="rect">
            <a:avLst/>
          </a:prstGeom>
        </p:spPr>
        <p:txBody>
          <a:bodyPr anchor="ctr" rtlCol="false" lIns="0" tIns="0" rIns="0" bIns="0"/>
          <a:lstStyle/>
          <a:p>
            <a:pPr algn="ctr" lvl="0">
              <a:lnSpc>
                <a:spcPct val="116199"/>
              </a:lnSpc>
            </a:pPr>
            <a:r>
              <a:rPr lang="en-US" sz="2900" b="false" i="false" u="none" strike="noStrike">
                <a:solidFill>
                  <a:srgbClr val="B4D5CB"/>
                </a:solidFill>
                <a:latin typeface="Pretendard Bold"/>
              </a:rPr>
              <a:t>PRODUCT</a:t>
            </a:r>
          </a:p>
        </p:txBody>
      </p:sp>
      <p:pic>
        <p:nvPicPr>
          <p:cNvPr name="Picture 32" id="32"/>
          <p:cNvPicPr>
            <a:picLocks noChangeAspect="true"/>
          </p:cNvPicPr>
          <p:nvPr/>
        </p:nvPicPr>
        <p:blipFill>
          <a:blip r:embed="rId14"/>
          <a:stretch>
            <a:fillRect/>
          </a:stretch>
        </p:blipFill>
        <p:spPr>
          <a:xfrm rot="0">
            <a:off x="12306300" y="3721100"/>
            <a:ext cx="3352800" cy="838200"/>
          </a:xfrm>
          <a:prstGeom prst="rect">
            <a:avLst/>
          </a:prstGeom>
        </p:spPr>
      </p:pic>
      <p:sp>
        <p:nvSpPr>
          <p:cNvPr name="TextBox 33" id="33"/>
          <p:cNvSpPr txBox="true"/>
          <p:nvPr/>
        </p:nvSpPr>
        <p:spPr>
          <a:xfrm rot="0">
            <a:off x="12839700" y="3873500"/>
            <a:ext cx="2273300" cy="508000"/>
          </a:xfrm>
          <a:prstGeom prst="rect">
            <a:avLst/>
          </a:prstGeom>
        </p:spPr>
        <p:txBody>
          <a:bodyPr anchor="ctr" rtlCol="false" lIns="0" tIns="0" rIns="0" bIns="0"/>
          <a:lstStyle/>
          <a:p>
            <a:pPr algn="ctr" lvl="0">
              <a:lnSpc>
                <a:spcPct val="116199"/>
              </a:lnSpc>
            </a:pPr>
            <a:r>
              <a:rPr lang="en-US" sz="2900" b="false" i="false" u="none" strike="noStrike">
                <a:solidFill>
                  <a:srgbClr val="B4D5CB"/>
                </a:solidFill>
                <a:latin typeface="Pretendard Bold"/>
              </a:rPr>
              <a:t>MEMBER</a:t>
            </a:r>
          </a:p>
        </p:txBody>
      </p:sp>
      <p:pic>
        <p:nvPicPr>
          <p:cNvPr name="Picture 34" id="34"/>
          <p:cNvPicPr>
            <a:picLocks noChangeAspect="true"/>
          </p:cNvPicPr>
          <p:nvPr/>
        </p:nvPicPr>
        <p:blipFill>
          <a:blip r:embed="rId14"/>
          <a:stretch>
            <a:fillRect/>
          </a:stretch>
        </p:blipFill>
        <p:spPr>
          <a:xfrm rot="0">
            <a:off x="12293600" y="6515100"/>
            <a:ext cx="3352800" cy="838200"/>
          </a:xfrm>
          <a:prstGeom prst="rect">
            <a:avLst/>
          </a:prstGeom>
        </p:spPr>
      </p:pic>
      <p:sp>
        <p:nvSpPr>
          <p:cNvPr name="TextBox 35" id="35"/>
          <p:cNvSpPr txBox="true"/>
          <p:nvPr/>
        </p:nvSpPr>
        <p:spPr>
          <a:xfrm rot="0">
            <a:off x="12827000" y="6654800"/>
            <a:ext cx="2273300" cy="508000"/>
          </a:xfrm>
          <a:prstGeom prst="rect">
            <a:avLst/>
          </a:prstGeom>
        </p:spPr>
        <p:txBody>
          <a:bodyPr anchor="ctr" rtlCol="false" lIns="0" tIns="0" rIns="0" bIns="0"/>
          <a:lstStyle/>
          <a:p>
            <a:pPr algn="ctr" lvl="0">
              <a:lnSpc>
                <a:spcPct val="116199"/>
              </a:lnSpc>
            </a:pPr>
            <a:r>
              <a:rPr lang="en-US" sz="2900" b="false" i="false" u="none" strike="noStrike">
                <a:solidFill>
                  <a:srgbClr val="B4D5CB"/>
                </a:solidFill>
                <a:latin typeface="Pretendard Bold"/>
              </a:rPr>
              <a:t>ADMIN</a:t>
            </a:r>
          </a:p>
        </p:txBody>
      </p:sp>
      <p:pic>
        <p:nvPicPr>
          <p:cNvPr name="Picture 36" id="36"/>
          <p:cNvPicPr>
            <a:picLocks noChangeAspect="true"/>
          </p:cNvPicPr>
          <p:nvPr/>
        </p:nvPicPr>
        <p:blipFill>
          <a:blip r:embed="rId15"/>
          <a:stretch>
            <a:fillRect/>
          </a:stretch>
        </p:blipFill>
        <p:spPr>
          <a:xfrm rot="0">
            <a:off x="16903700" y="698500"/>
            <a:ext cx="825500" cy="8902700"/>
          </a:xfrm>
          <a:prstGeom prst="rect">
            <a:avLst/>
          </a:prstGeom>
        </p:spPr>
      </p:pic>
      <p:grpSp>
        <p:nvGrpSpPr>
          <p:cNvPr name="Group 37" id="37"/>
          <p:cNvGrpSpPr/>
          <p:nvPr/>
        </p:nvGrpSpPr>
        <p:grpSpPr>
          <a:xfrm>
            <a:off x="2147483647" y="2147483647"/>
            <a:ext cx="2147483647" cy="2147483647"/>
          </a:xfrm>
        </p:grpSpPr>
      </p:grpSp>
      <p:pic>
        <p:nvPicPr>
          <p:cNvPr name="Picture 38" id="38"/>
          <p:cNvPicPr>
            <a:picLocks noChangeAspect="true"/>
          </p:cNvPicPr>
          <p:nvPr/>
        </p:nvPicPr>
        <p:blipFill>
          <a:blip r:embed="rId16">
            <a:alphaModFix amt="18000"/>
          </a:blip>
          <a:stretch>
            <a:fillRect/>
          </a:stretch>
        </p:blipFill>
        <p:spPr>
          <a:xfrm rot="-8100000">
            <a:off x="4000500" y="2959100"/>
            <a:ext cx="1016000" cy="1016000"/>
          </a:xfrm>
          <a:prstGeom prst="rect">
            <a:avLst/>
          </a:prstGeom>
        </p:spPr>
      </p:pic>
      <p:pic>
        <p:nvPicPr>
          <p:cNvPr name="Picture 39" id="39"/>
          <p:cNvPicPr>
            <a:picLocks noChangeAspect="true"/>
          </p:cNvPicPr>
          <p:nvPr/>
        </p:nvPicPr>
        <p:blipFill>
          <a:blip r:embed="rId17">
            <a:alphaModFix amt="39000"/>
          </a:blip>
          <a:stretch>
            <a:fillRect/>
          </a:stretch>
        </p:blipFill>
        <p:spPr>
          <a:xfrm rot="-5400000">
            <a:off x="4483100" y="3429000"/>
            <a:ext cx="63500" cy="63500"/>
          </a:xfrm>
          <a:prstGeom prst="rect">
            <a:avLst/>
          </a:prstGeom>
        </p:spPr>
      </p:pic>
      <p:sp>
        <p:nvSpPr>
          <p:cNvPr name="TextBox 40" id="40"/>
          <p:cNvSpPr txBox="true"/>
          <p:nvPr/>
        </p:nvSpPr>
        <p:spPr>
          <a:xfrm rot="0">
            <a:off x="5994400" y="2362200"/>
            <a:ext cx="5892800" cy="342900"/>
          </a:xfrm>
          <a:prstGeom prst="rect">
            <a:avLst/>
          </a:prstGeom>
        </p:spPr>
        <p:txBody>
          <a:bodyPr anchor="ctr" rtlCol="false" lIns="0" tIns="0" rIns="0" bIns="0"/>
          <a:lstStyle/>
          <a:p>
            <a:pPr algn="ctr" lvl="0">
              <a:lnSpc>
                <a:spcPct val="116199"/>
              </a:lnSpc>
            </a:pPr>
            <a:r>
              <a:rPr lang="en-US" sz="1900" b="false" i="false" u="none" strike="noStrike">
                <a:solidFill>
                  <a:srgbClr val="FFFFFF"/>
                </a:solidFill>
                <a:latin typeface="Pretendard Bold"/>
              </a:rPr>
              <a:t>PLACE SOME RELEVANT DETAILS HERE.</a:t>
            </a:r>
          </a:p>
        </p:txBody>
      </p:sp>
      <p:pic>
        <p:nvPicPr>
          <p:cNvPr name="Picture 41" id="41"/>
          <p:cNvPicPr>
            <a:picLocks noChangeAspect="true"/>
          </p:cNvPicPr>
          <p:nvPr/>
        </p:nvPicPr>
        <p:blipFill>
          <a:blip r:embed="rId18"/>
          <a:stretch>
            <a:fillRect/>
          </a:stretch>
        </p:blipFill>
        <p:spPr>
          <a:xfrm rot="0">
            <a:off x="8788400" y="1930400"/>
            <a:ext cx="254000" cy="50800"/>
          </a:xfrm>
          <a:prstGeom prst="rect">
            <a:avLst/>
          </a:prstGeom>
        </p:spPr>
      </p:pic>
      <p:sp>
        <p:nvSpPr>
          <p:cNvPr name="TextBox 42" id="42"/>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43" id="43"/>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4D5C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84200" y="-596900"/>
            <a:ext cx="1485900" cy="11391900"/>
          </a:xfrm>
          <a:prstGeom prst="rect">
            <a:avLst/>
          </a:prstGeom>
        </p:spPr>
      </p:pic>
      <p:sp>
        <p:nvSpPr>
          <p:cNvPr name="TextBox 3" id="3"/>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B4D5CB"/>
                </a:solidFill>
                <a:latin typeface="Pretendard Bold"/>
              </a:rPr>
              <a:t>2030 COMPUTER AND PROGRAMMING</a:t>
            </a:r>
          </a:p>
        </p:txBody>
      </p:sp>
      <p:sp>
        <p:nvSpPr>
          <p:cNvPr name="TextBox 4" id="4"/>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07</a:t>
            </a:r>
          </a:p>
        </p:txBody>
      </p:sp>
      <p:sp>
        <p:nvSpPr>
          <p:cNvPr name="TextBox 5" id="5"/>
          <p:cNvSpPr txBox="true"/>
          <p:nvPr/>
        </p:nvSpPr>
        <p:spPr>
          <a:xfrm rot="0">
            <a:off x="2159000" y="368300"/>
            <a:ext cx="5435600" cy="1358900"/>
          </a:xfrm>
          <a:prstGeom prst="rect">
            <a:avLst/>
          </a:prstGeom>
        </p:spPr>
        <p:txBody>
          <a:bodyPr anchor="ctr" rtlCol="false" lIns="0" tIns="0" rIns="0" bIns="0"/>
          <a:lstStyle/>
          <a:p>
            <a:pPr algn="l" lvl="0">
              <a:lnSpc>
                <a:spcPct val="78850"/>
              </a:lnSpc>
            </a:pPr>
            <a:r>
              <a:rPr lang="en-US" sz="7600" b="false" i="false" u="none" strike="noStrike" spc="1500">
                <a:solidFill>
                  <a:srgbClr val="262626"/>
                </a:solidFill>
                <a:latin typeface="Ostrich Sans Medium"/>
              </a:rPr>
              <a:t>PROGRESS</a:t>
            </a:r>
          </a:p>
        </p:txBody>
      </p:sp>
      <p:pic>
        <p:nvPicPr>
          <p:cNvPr name="Picture 6" id="6"/>
          <p:cNvPicPr>
            <a:picLocks noChangeAspect="true"/>
          </p:cNvPicPr>
          <p:nvPr/>
        </p:nvPicPr>
        <p:blipFill>
          <a:blip r:embed="rId3"/>
          <a:stretch>
            <a:fillRect/>
          </a:stretch>
        </p:blipFill>
        <p:spPr>
          <a:xfrm rot="0">
            <a:off x="787400" y="9271000"/>
            <a:ext cx="15240000" cy="88900"/>
          </a:xfrm>
          <a:prstGeom prst="rect">
            <a:avLst/>
          </a:prstGeom>
        </p:spPr>
      </p:pic>
      <p:sp>
        <p:nvSpPr>
          <p:cNvPr name="TextBox 7" id="7"/>
          <p:cNvSpPr txBox="true"/>
          <p:nvPr/>
        </p:nvSpPr>
        <p:spPr>
          <a:xfrm rot="0">
            <a:off x="2298700" y="6261100"/>
            <a:ext cx="4216400" cy="3886200"/>
          </a:xfrm>
          <a:prstGeom prst="rect">
            <a:avLst/>
          </a:prstGeom>
        </p:spPr>
        <p:txBody>
          <a:bodyPr anchor="ctr" rtlCol="false" lIns="0" tIns="0" rIns="0" bIns="0"/>
          <a:lstStyle/>
          <a:p>
            <a:pPr algn="l" lvl="0">
              <a:lnSpc>
                <a:spcPct val="79679"/>
              </a:lnSpc>
            </a:pPr>
            <a:r>
              <a:rPr lang="en-US" sz="21900" b="false" i="false" u="none" strike="noStrike" spc="-1200">
                <a:solidFill>
                  <a:srgbClr val="262626"/>
                </a:solidFill>
                <a:latin typeface="Pretendard Black"/>
              </a:rPr>
              <a:t>90</a:t>
            </a:r>
          </a:p>
        </p:txBody>
      </p:sp>
      <p:sp>
        <p:nvSpPr>
          <p:cNvPr name="TextBox 8" id="8"/>
          <p:cNvSpPr txBox="true"/>
          <p:nvPr/>
        </p:nvSpPr>
        <p:spPr>
          <a:xfrm rot="0">
            <a:off x="2387600" y="4533900"/>
            <a:ext cx="4495800" cy="406400"/>
          </a:xfrm>
          <a:prstGeom prst="rect">
            <a:avLst/>
          </a:prstGeom>
        </p:spPr>
        <p:txBody>
          <a:bodyPr anchor="ctr" rtlCol="false" lIns="0" tIns="0" rIns="0" bIns="0"/>
          <a:lstStyle/>
          <a:p>
            <a:pPr algn="l" lvl="0">
              <a:lnSpc>
                <a:spcPct val="116199"/>
              </a:lnSpc>
            </a:pPr>
            <a:r>
              <a:rPr lang="en-US" sz="2300" b="false" i="false" u="none" strike="noStrike">
                <a:solidFill>
                  <a:srgbClr val="262626"/>
                </a:solidFill>
                <a:latin typeface="Pretendard Bold"/>
              </a:rPr>
              <a:t>DB CONFIGURATION</a:t>
            </a:r>
          </a:p>
        </p:txBody>
      </p:sp>
      <p:sp>
        <p:nvSpPr>
          <p:cNvPr name="TextBox 9" id="9"/>
          <p:cNvSpPr txBox="true"/>
          <p:nvPr/>
        </p:nvSpPr>
        <p:spPr>
          <a:xfrm rot="0">
            <a:off x="5600700" y="8343900"/>
            <a:ext cx="1092200" cy="1270000"/>
          </a:xfrm>
          <a:prstGeom prst="rect">
            <a:avLst/>
          </a:prstGeom>
        </p:spPr>
        <p:txBody>
          <a:bodyPr anchor="ctr" rtlCol="false" lIns="0" tIns="0" rIns="0" bIns="0"/>
          <a:lstStyle/>
          <a:p>
            <a:pPr algn="l" lvl="0">
              <a:lnSpc>
                <a:spcPct val="79679"/>
              </a:lnSpc>
            </a:pPr>
            <a:r>
              <a:rPr lang="en-US" sz="7200" b="false" i="false" u="none" strike="noStrike" spc="-300">
                <a:solidFill>
                  <a:srgbClr val="262626"/>
                </a:solidFill>
                <a:latin typeface="Pretendard Black"/>
              </a:rPr>
              <a:t>%</a:t>
            </a:r>
          </a:p>
        </p:txBody>
      </p:sp>
      <p:sp>
        <p:nvSpPr>
          <p:cNvPr name="TextBox 10" id="10"/>
          <p:cNvSpPr txBox="true"/>
          <p:nvPr/>
        </p:nvSpPr>
        <p:spPr>
          <a:xfrm rot="0">
            <a:off x="7937500" y="7734300"/>
            <a:ext cx="2222500" cy="2044700"/>
          </a:xfrm>
          <a:prstGeom prst="rect">
            <a:avLst/>
          </a:prstGeom>
        </p:spPr>
        <p:txBody>
          <a:bodyPr anchor="ctr" rtlCol="false" lIns="0" tIns="0" rIns="0" bIns="0"/>
          <a:lstStyle/>
          <a:p>
            <a:pPr algn="l" lvl="0">
              <a:lnSpc>
                <a:spcPct val="79679"/>
              </a:lnSpc>
            </a:pPr>
            <a:r>
              <a:rPr lang="en-US" sz="11500" b="false" i="false" u="none" strike="noStrike" spc="-600">
                <a:solidFill>
                  <a:srgbClr val="262626"/>
                </a:solidFill>
                <a:latin typeface="Pretendard Black"/>
              </a:rPr>
              <a:t>40</a:t>
            </a:r>
          </a:p>
        </p:txBody>
      </p:sp>
      <p:sp>
        <p:nvSpPr>
          <p:cNvPr name="TextBox 11" id="11"/>
          <p:cNvSpPr txBox="true"/>
          <p:nvPr/>
        </p:nvSpPr>
        <p:spPr>
          <a:xfrm rot="0">
            <a:off x="7950200" y="4533900"/>
            <a:ext cx="3848100" cy="406400"/>
          </a:xfrm>
          <a:prstGeom prst="rect">
            <a:avLst/>
          </a:prstGeom>
        </p:spPr>
        <p:txBody>
          <a:bodyPr anchor="ctr" rtlCol="false" lIns="0" tIns="0" rIns="0" bIns="0"/>
          <a:lstStyle/>
          <a:p>
            <a:pPr algn="l" lvl="0">
              <a:lnSpc>
                <a:spcPct val="116199"/>
              </a:lnSpc>
            </a:pPr>
            <a:r>
              <a:rPr lang="en-US" sz="2300" b="false" i="false" u="none" strike="noStrike">
                <a:solidFill>
                  <a:srgbClr val="262626"/>
                </a:solidFill>
                <a:latin typeface="Pretendard Bold"/>
              </a:rPr>
              <a:t>MEMBER CONFIGURATION </a:t>
            </a:r>
          </a:p>
        </p:txBody>
      </p:sp>
      <p:sp>
        <p:nvSpPr>
          <p:cNvPr name="TextBox 12" id="12"/>
          <p:cNvSpPr txBox="true"/>
          <p:nvPr/>
        </p:nvSpPr>
        <p:spPr>
          <a:xfrm rot="0">
            <a:off x="7950200" y="5041900"/>
            <a:ext cx="4076700" cy="1206500"/>
          </a:xfrm>
          <a:prstGeom prst="rect">
            <a:avLst/>
          </a:prstGeom>
        </p:spPr>
        <p:txBody>
          <a:bodyPr anchor="ctr" rtlCol="false" lIns="0" tIns="0" rIns="0" bIns="0"/>
          <a:lstStyle/>
          <a:p>
            <a:pPr algn="l" lvl="0" indent="-342900" marL="342900">
              <a:lnSpc>
                <a:spcPct val="112880"/>
              </a:lnSpc>
              <a:buClr>
                <a:srgbClr val="262626"/>
              </a:buClr>
              <a:buFont typeface="Arial"/>
              <a:buChar char="●"/>
            </a:pPr>
            <a:r>
              <a:rPr lang="en-US" sz="1700" b="false" i="false" u="none" strike="noStrike">
                <a:solidFill>
                  <a:srgbClr val="262626"/>
                </a:solidFill>
                <a:latin typeface="Pretendard Regular"/>
              </a:rPr>
              <a:t>Donec venenatis dui nec nisl tincidunt, eu viverra nisi placerat.</a:t>
            </a:r>
          </a:p>
          <a:p>
            <a:pPr algn="l" lvl="0" indent="-342900" marL="342900">
              <a:lnSpc>
                <a:spcPct val="112880"/>
              </a:lnSpc>
              <a:buClr>
                <a:srgbClr val="262626"/>
              </a:buClr>
              <a:buFont typeface="Arial"/>
              <a:buChar char="●"/>
            </a:pPr>
            <a:r>
              <a:rPr lang="en-US" sz="1700" b="false" i="false" u="none" strike="noStrike">
                <a:solidFill>
                  <a:srgbClr val="262626"/>
                </a:solidFill>
                <a:latin typeface="Pretendard Regular"/>
              </a:rPr>
              <a:t>Donec volutpat velit id est gravida pellentesque.</a:t>
            </a:r>
          </a:p>
        </p:txBody>
      </p:sp>
      <p:sp>
        <p:nvSpPr>
          <p:cNvPr name="TextBox 13" id="13"/>
          <p:cNvSpPr txBox="true"/>
          <p:nvPr/>
        </p:nvSpPr>
        <p:spPr>
          <a:xfrm rot="0">
            <a:off x="9906000" y="8610600"/>
            <a:ext cx="812800" cy="939800"/>
          </a:xfrm>
          <a:prstGeom prst="rect">
            <a:avLst/>
          </a:prstGeom>
        </p:spPr>
        <p:txBody>
          <a:bodyPr anchor="ctr" rtlCol="false" lIns="0" tIns="0" rIns="0" bIns="0"/>
          <a:lstStyle/>
          <a:p>
            <a:pPr algn="l" lvl="0">
              <a:lnSpc>
                <a:spcPct val="79679"/>
              </a:lnSpc>
            </a:pPr>
            <a:r>
              <a:rPr lang="en-US" sz="5300" b="false" i="false" u="none" strike="noStrike" spc="-200">
                <a:solidFill>
                  <a:srgbClr val="262626"/>
                </a:solidFill>
                <a:latin typeface="Pretendard Black"/>
              </a:rPr>
              <a:t>%</a:t>
            </a:r>
          </a:p>
        </p:txBody>
      </p:sp>
      <p:sp>
        <p:nvSpPr>
          <p:cNvPr name="TextBox 14" id="14"/>
          <p:cNvSpPr txBox="true"/>
          <p:nvPr/>
        </p:nvSpPr>
        <p:spPr>
          <a:xfrm rot="0">
            <a:off x="2387600" y="5041900"/>
            <a:ext cx="3073400" cy="1473200"/>
          </a:xfrm>
          <a:prstGeom prst="rect">
            <a:avLst/>
          </a:prstGeom>
        </p:spPr>
        <p:txBody>
          <a:bodyPr anchor="ctr" rtlCol="false" lIns="0" tIns="0" rIns="0" bIns="0"/>
          <a:lstStyle/>
          <a:p>
            <a:pPr algn="l" lvl="0" indent="-342900" marL="342900">
              <a:lnSpc>
                <a:spcPct val="112880"/>
              </a:lnSpc>
              <a:buClr>
                <a:srgbClr val="262626"/>
              </a:buClr>
              <a:buFont typeface="Arial"/>
              <a:buChar char="●"/>
            </a:pPr>
            <a:r>
              <a:rPr lang="en-US" sz="1700" b="false" i="false" u="none" strike="noStrike">
                <a:solidFill>
                  <a:srgbClr val="262626"/>
                </a:solidFill>
                <a:latin typeface="Pretendard Regular"/>
              </a:rPr>
              <a:t>Da ist niemand der den Schmerz an sich liebt</a:t>
            </a:r>
          </a:p>
          <a:p>
            <a:pPr algn="l" lvl="0" indent="-342900" marL="342900">
              <a:lnSpc>
                <a:spcPct val="112880"/>
              </a:lnSpc>
              <a:buClr>
                <a:srgbClr val="262626"/>
              </a:buClr>
              <a:buFont typeface="Arial"/>
              <a:buChar char="●"/>
            </a:pPr>
            <a:r>
              <a:rPr lang="en-US" sz="1700" b="false" i="false" u="none" strike="noStrike">
                <a:solidFill>
                  <a:srgbClr val="262626"/>
                </a:solidFill>
                <a:latin typeface="Pretendard Regular"/>
              </a:rPr>
              <a:t>Dder danach sucht und ihn haben möchte, einfach weil es Schmerz ist</a:t>
            </a:r>
          </a:p>
        </p:txBody>
      </p:sp>
      <p:sp>
        <p:nvSpPr>
          <p:cNvPr name="TextBox 15" id="15"/>
          <p:cNvSpPr txBox="true"/>
          <p:nvPr/>
        </p:nvSpPr>
        <p:spPr>
          <a:xfrm rot="0">
            <a:off x="12623800" y="7747000"/>
            <a:ext cx="2222500" cy="2044700"/>
          </a:xfrm>
          <a:prstGeom prst="rect">
            <a:avLst/>
          </a:prstGeom>
        </p:spPr>
        <p:txBody>
          <a:bodyPr anchor="ctr" rtlCol="false" lIns="0" tIns="0" rIns="0" bIns="0"/>
          <a:lstStyle/>
          <a:p>
            <a:pPr algn="l" lvl="0">
              <a:lnSpc>
                <a:spcPct val="79679"/>
              </a:lnSpc>
            </a:pPr>
            <a:r>
              <a:rPr lang="en-US" sz="11500" b="false" i="false" u="none" strike="noStrike" spc="-600">
                <a:solidFill>
                  <a:srgbClr val="262626"/>
                </a:solidFill>
                <a:latin typeface="Pretendard Black"/>
              </a:rPr>
              <a:t>30</a:t>
            </a:r>
          </a:p>
        </p:txBody>
      </p:sp>
      <p:sp>
        <p:nvSpPr>
          <p:cNvPr name="TextBox 16" id="16"/>
          <p:cNvSpPr txBox="true"/>
          <p:nvPr/>
        </p:nvSpPr>
        <p:spPr>
          <a:xfrm rot="0">
            <a:off x="12585700" y="4533900"/>
            <a:ext cx="3505200" cy="406400"/>
          </a:xfrm>
          <a:prstGeom prst="rect">
            <a:avLst/>
          </a:prstGeom>
        </p:spPr>
        <p:txBody>
          <a:bodyPr anchor="ctr" rtlCol="false" lIns="0" tIns="0" rIns="0" bIns="0"/>
          <a:lstStyle/>
          <a:p>
            <a:pPr algn="l" lvl="0">
              <a:lnSpc>
                <a:spcPct val="116199"/>
              </a:lnSpc>
            </a:pPr>
            <a:r>
              <a:rPr lang="en-US" sz="2300" b="false" i="false" u="none" strike="noStrike">
                <a:solidFill>
                  <a:srgbClr val="262626"/>
                </a:solidFill>
                <a:latin typeface="Pretendard Bold"/>
              </a:rPr>
              <a:t>ADMIN CONFIGURATION</a:t>
            </a:r>
          </a:p>
        </p:txBody>
      </p:sp>
      <p:sp>
        <p:nvSpPr>
          <p:cNvPr name="TextBox 17" id="17"/>
          <p:cNvSpPr txBox="true"/>
          <p:nvPr/>
        </p:nvSpPr>
        <p:spPr>
          <a:xfrm rot="0">
            <a:off x="12560300" y="5041900"/>
            <a:ext cx="3835400" cy="1181100"/>
          </a:xfrm>
          <a:prstGeom prst="rect">
            <a:avLst/>
          </a:prstGeom>
        </p:spPr>
        <p:txBody>
          <a:bodyPr anchor="ctr" rtlCol="false" lIns="0" tIns="0" rIns="0" bIns="0"/>
          <a:lstStyle/>
          <a:p>
            <a:pPr algn="l" lvl="0" indent="-342900" marL="342900">
              <a:lnSpc>
                <a:spcPct val="112880"/>
              </a:lnSpc>
              <a:buClr>
                <a:srgbClr val="262626"/>
              </a:buClr>
              <a:buFont typeface="Arial"/>
              <a:buChar char="●"/>
            </a:pPr>
            <a:r>
              <a:rPr lang="en-US" sz="1700" b="false" i="false" u="none" strike="noStrike">
                <a:solidFill>
                  <a:srgbClr val="262626"/>
                </a:solidFill>
                <a:latin typeface="Pretendard Regular"/>
              </a:rPr>
              <a:t>Sed volutpat odio et auctor fermentum.</a:t>
            </a:r>
          </a:p>
          <a:p>
            <a:pPr algn="l" lvl="0" indent="-342900" marL="342900">
              <a:lnSpc>
                <a:spcPct val="112880"/>
              </a:lnSpc>
              <a:buClr>
                <a:srgbClr val="262626"/>
              </a:buClr>
              <a:buFont typeface="Arial"/>
              <a:buChar char="●"/>
            </a:pPr>
            <a:r>
              <a:rPr lang="en-US" sz="1700" b="false" i="false" u="none" strike="noStrike">
                <a:solidFill>
                  <a:srgbClr val="262626"/>
                </a:solidFill>
                <a:latin typeface="Pretendard Regular"/>
              </a:rPr>
              <a:t>Vivamus accumsan ligula id laoreet ullamcorper.</a:t>
            </a:r>
          </a:p>
        </p:txBody>
      </p:sp>
      <p:sp>
        <p:nvSpPr>
          <p:cNvPr name="TextBox 18" id="18"/>
          <p:cNvSpPr txBox="true"/>
          <p:nvPr/>
        </p:nvSpPr>
        <p:spPr>
          <a:xfrm rot="0">
            <a:off x="14681200" y="8572500"/>
            <a:ext cx="812800" cy="939800"/>
          </a:xfrm>
          <a:prstGeom prst="rect">
            <a:avLst/>
          </a:prstGeom>
        </p:spPr>
        <p:txBody>
          <a:bodyPr anchor="ctr" rtlCol="false" lIns="0" tIns="0" rIns="0" bIns="0"/>
          <a:lstStyle/>
          <a:p>
            <a:pPr algn="l" lvl="0">
              <a:lnSpc>
                <a:spcPct val="79679"/>
              </a:lnSpc>
            </a:pPr>
            <a:r>
              <a:rPr lang="en-US" sz="5300" b="false" i="false" u="none" strike="noStrike" spc="-200">
                <a:solidFill>
                  <a:srgbClr val="262626"/>
                </a:solidFill>
                <a:latin typeface="Pretendard Black"/>
              </a:rPr>
              <a:t>%</a:t>
            </a:r>
          </a:p>
        </p:txBody>
      </p:sp>
      <p:pic>
        <p:nvPicPr>
          <p:cNvPr name="Picture 19" id="19"/>
          <p:cNvPicPr>
            <a:picLocks noChangeAspect="true"/>
          </p:cNvPicPr>
          <p:nvPr/>
        </p:nvPicPr>
        <p:blipFill>
          <a:blip r:embed="rId4"/>
          <a:stretch>
            <a:fillRect/>
          </a:stretch>
        </p:blipFill>
        <p:spPr>
          <a:xfrm rot="5400000">
            <a:off x="5346700" y="6959600"/>
            <a:ext cx="4775200" cy="12700"/>
          </a:xfrm>
          <a:prstGeom prst="rect">
            <a:avLst/>
          </a:prstGeom>
        </p:spPr>
      </p:pic>
      <p:pic>
        <p:nvPicPr>
          <p:cNvPr name="Picture 20" id="20"/>
          <p:cNvPicPr>
            <a:picLocks noChangeAspect="true"/>
          </p:cNvPicPr>
          <p:nvPr/>
        </p:nvPicPr>
        <p:blipFill>
          <a:blip r:embed="rId4"/>
          <a:stretch>
            <a:fillRect/>
          </a:stretch>
        </p:blipFill>
        <p:spPr>
          <a:xfrm rot="5400000">
            <a:off x="9982200" y="6972300"/>
            <a:ext cx="4775200" cy="12700"/>
          </a:xfrm>
          <a:prstGeom prst="rect">
            <a:avLst/>
          </a:prstGeom>
        </p:spPr>
      </p:pic>
      <p:pic>
        <p:nvPicPr>
          <p:cNvPr name="Picture 21" id="21"/>
          <p:cNvPicPr>
            <a:picLocks noChangeAspect="true"/>
          </p:cNvPicPr>
          <p:nvPr/>
        </p:nvPicPr>
        <p:blipFill>
          <a:blip r:embed="rId4"/>
          <a:stretch>
            <a:fillRect/>
          </a:stretch>
        </p:blipFill>
        <p:spPr>
          <a:xfrm rot="5400000">
            <a:off x="-215900" y="6972300"/>
            <a:ext cx="4775200" cy="12700"/>
          </a:xfrm>
          <a:prstGeom prst="rect">
            <a:avLst/>
          </a:prstGeom>
        </p:spPr>
      </p:pic>
      <p:pic>
        <p:nvPicPr>
          <p:cNvPr name="Picture 22" id="22"/>
          <p:cNvPicPr>
            <a:picLocks noChangeAspect="true"/>
          </p:cNvPicPr>
          <p:nvPr/>
        </p:nvPicPr>
        <p:blipFill>
          <a:blip r:embed="rId5"/>
          <a:stretch>
            <a:fillRect/>
          </a:stretch>
        </p:blipFill>
        <p:spPr>
          <a:xfrm rot="0">
            <a:off x="16903700" y="698500"/>
            <a:ext cx="825500" cy="8902700"/>
          </a:xfrm>
          <a:prstGeom prst="rect">
            <a:avLst/>
          </a:prstGeom>
        </p:spPr>
      </p:pic>
      <p:grpSp>
        <p:nvGrpSpPr>
          <p:cNvPr name="Group 23" id="23"/>
          <p:cNvGrpSpPr/>
          <p:nvPr/>
        </p:nvGrpSpPr>
        <p:grpSpPr>
          <a:xfrm>
            <a:off x="2147483647" y="-2147483648"/>
            <a:ext cx="2147483647" cy="2147483647"/>
          </a:xfrm>
        </p:grpSpPr>
      </p:grpSp>
      <p:grpSp>
        <p:nvGrpSpPr>
          <p:cNvPr name="Group 24" id="24"/>
          <p:cNvGrpSpPr/>
          <p:nvPr/>
        </p:nvGrpSpPr>
        <p:grpSpPr>
          <a:xfrm>
            <a:off x="2147483647" y="-2147483648"/>
            <a:ext cx="2147483647" cy="2147483647"/>
          </a:xfrm>
        </p:grpSpPr>
      </p:grpSp>
      <p:grpSp>
        <p:nvGrpSpPr>
          <p:cNvPr name="Group 25" id="25"/>
          <p:cNvGrpSpPr/>
          <p:nvPr/>
        </p:nvGrpSpPr>
        <p:grpSpPr>
          <a:xfrm>
            <a:off x="2147483647" y="-2147483648"/>
            <a:ext cx="2147483647" cy="2147483647"/>
          </a:xfrm>
        </p:grpSpPr>
      </p:grpSp>
      <p:pic>
        <p:nvPicPr>
          <p:cNvPr name="Picture 26" id="26"/>
          <p:cNvPicPr>
            <a:picLocks noChangeAspect="true"/>
          </p:cNvPicPr>
          <p:nvPr/>
        </p:nvPicPr>
        <p:blipFill>
          <a:blip r:embed="rId6"/>
          <a:stretch>
            <a:fillRect/>
          </a:stretch>
        </p:blipFill>
        <p:spPr>
          <a:xfrm rot="8100000">
            <a:off x="11671300" y="-2654300"/>
            <a:ext cx="4673600" cy="4673600"/>
          </a:xfrm>
          <a:prstGeom prst="rect">
            <a:avLst/>
          </a:prstGeom>
        </p:spPr>
      </p:pic>
      <p:pic>
        <p:nvPicPr>
          <p:cNvPr name="Picture 27" id="27"/>
          <p:cNvPicPr>
            <a:picLocks noChangeAspect="true"/>
          </p:cNvPicPr>
          <p:nvPr/>
        </p:nvPicPr>
        <p:blipFill>
          <a:blip r:embed="rId7"/>
          <a:stretch>
            <a:fillRect/>
          </a:stretch>
        </p:blipFill>
        <p:spPr>
          <a:xfrm rot="8100000">
            <a:off x="10007600" y="-1981200"/>
            <a:ext cx="4699000" cy="25400"/>
          </a:xfrm>
          <a:prstGeom prst="rect">
            <a:avLst/>
          </a:prstGeom>
        </p:spPr>
      </p:pic>
      <p:pic>
        <p:nvPicPr>
          <p:cNvPr name="Picture 28" id="28"/>
          <p:cNvPicPr>
            <a:picLocks noChangeAspect="true"/>
          </p:cNvPicPr>
          <p:nvPr/>
        </p:nvPicPr>
        <p:blipFill>
          <a:blip r:embed="rId8"/>
          <a:stretch>
            <a:fillRect/>
          </a:stretch>
        </p:blipFill>
        <p:spPr>
          <a:xfrm rot="13500000">
            <a:off x="13347700" y="-1968500"/>
            <a:ext cx="4699000" cy="25400"/>
          </a:xfrm>
          <a:prstGeom prst="rect">
            <a:avLst/>
          </a:prstGeom>
        </p:spPr>
      </p:pic>
      <p:pic>
        <p:nvPicPr>
          <p:cNvPr name="Picture 29" id="29"/>
          <p:cNvPicPr>
            <a:picLocks noChangeAspect="true"/>
          </p:cNvPicPr>
          <p:nvPr/>
        </p:nvPicPr>
        <p:blipFill>
          <a:blip r:embed="rId9"/>
          <a:stretch>
            <a:fillRect/>
          </a:stretch>
        </p:blipFill>
        <p:spPr>
          <a:xfrm rot="10800000">
            <a:off x="17246600" y="-381000"/>
            <a:ext cx="114300" cy="114300"/>
          </a:xfrm>
          <a:prstGeom prst="rect">
            <a:avLst/>
          </a:prstGeom>
        </p:spPr>
      </p:pic>
      <p:pic>
        <p:nvPicPr>
          <p:cNvPr name="Picture 30" id="30"/>
          <p:cNvPicPr>
            <a:picLocks noChangeAspect="true"/>
          </p:cNvPicPr>
          <p:nvPr/>
        </p:nvPicPr>
        <p:blipFill>
          <a:blip r:embed="rId9"/>
          <a:stretch>
            <a:fillRect/>
          </a:stretch>
        </p:blipFill>
        <p:spPr>
          <a:xfrm rot="10800000">
            <a:off x="13944600" y="-381000"/>
            <a:ext cx="114300" cy="114300"/>
          </a:xfrm>
          <a:prstGeom prst="rect">
            <a:avLst/>
          </a:prstGeom>
        </p:spPr>
      </p:pic>
      <p:pic>
        <p:nvPicPr>
          <p:cNvPr name="Picture 31" id="31"/>
          <p:cNvPicPr>
            <a:picLocks noChangeAspect="true"/>
          </p:cNvPicPr>
          <p:nvPr/>
        </p:nvPicPr>
        <p:blipFill>
          <a:blip r:embed="rId9"/>
          <a:stretch>
            <a:fillRect/>
          </a:stretch>
        </p:blipFill>
        <p:spPr>
          <a:xfrm rot="10800000">
            <a:off x="13944600" y="-3670300"/>
            <a:ext cx="114300" cy="114300"/>
          </a:xfrm>
          <a:prstGeom prst="rect">
            <a:avLst/>
          </a:prstGeom>
        </p:spPr>
      </p:pic>
      <p:pic>
        <p:nvPicPr>
          <p:cNvPr name="Picture 32" id="32"/>
          <p:cNvPicPr>
            <a:picLocks noChangeAspect="true"/>
          </p:cNvPicPr>
          <p:nvPr/>
        </p:nvPicPr>
        <p:blipFill>
          <a:blip r:embed="rId9"/>
          <a:stretch>
            <a:fillRect/>
          </a:stretch>
        </p:blipFill>
        <p:spPr>
          <a:xfrm rot="10800000">
            <a:off x="10668000" y="-381000"/>
            <a:ext cx="114300" cy="114300"/>
          </a:xfrm>
          <a:prstGeom prst="rect">
            <a:avLst/>
          </a:prstGeom>
        </p:spPr>
      </p:pic>
      <p:pic>
        <p:nvPicPr>
          <p:cNvPr name="Picture 33" id="33"/>
          <p:cNvPicPr>
            <a:picLocks noChangeAspect="true"/>
          </p:cNvPicPr>
          <p:nvPr/>
        </p:nvPicPr>
        <p:blipFill>
          <a:blip r:embed="rId10"/>
          <a:stretch>
            <a:fillRect/>
          </a:stretch>
        </p:blipFill>
        <p:spPr>
          <a:xfrm rot="-8100000">
            <a:off x="11684000" y="-330200"/>
            <a:ext cx="4673600" cy="25400"/>
          </a:xfrm>
          <a:prstGeom prst="rect">
            <a:avLst/>
          </a:prstGeom>
        </p:spPr>
      </p:pic>
      <p:pic>
        <p:nvPicPr>
          <p:cNvPr name="Picture 34" id="34"/>
          <p:cNvPicPr>
            <a:picLocks noChangeAspect="true"/>
          </p:cNvPicPr>
          <p:nvPr/>
        </p:nvPicPr>
        <p:blipFill>
          <a:blip r:embed="rId9"/>
          <a:stretch>
            <a:fillRect/>
          </a:stretch>
        </p:blipFill>
        <p:spPr>
          <a:xfrm rot="10800000">
            <a:off x="15608300" y="-2032000"/>
            <a:ext cx="114300" cy="114300"/>
          </a:xfrm>
          <a:prstGeom prst="rect">
            <a:avLst/>
          </a:prstGeom>
        </p:spPr>
      </p:pic>
      <p:pic>
        <p:nvPicPr>
          <p:cNvPr name="Picture 35" id="35"/>
          <p:cNvPicPr>
            <a:picLocks noChangeAspect="true"/>
          </p:cNvPicPr>
          <p:nvPr/>
        </p:nvPicPr>
        <p:blipFill>
          <a:blip r:embed="rId11"/>
          <a:stretch>
            <a:fillRect/>
          </a:stretch>
        </p:blipFill>
        <p:spPr>
          <a:xfrm rot="10800000">
            <a:off x="12293600" y="1295400"/>
            <a:ext cx="114300" cy="114300"/>
          </a:xfrm>
          <a:prstGeom prst="rect">
            <a:avLst/>
          </a:prstGeom>
        </p:spPr>
      </p:pic>
      <p:pic>
        <p:nvPicPr>
          <p:cNvPr name="Picture 36" id="36"/>
          <p:cNvPicPr>
            <a:picLocks noChangeAspect="true"/>
          </p:cNvPicPr>
          <p:nvPr/>
        </p:nvPicPr>
        <p:blipFill>
          <a:blip r:embed="rId11"/>
          <a:stretch>
            <a:fillRect/>
          </a:stretch>
        </p:blipFill>
        <p:spPr>
          <a:xfrm rot="10800000">
            <a:off x="15582900" y="1295400"/>
            <a:ext cx="114300" cy="114300"/>
          </a:xfrm>
          <a:prstGeom prst="rect">
            <a:avLst/>
          </a:prstGeom>
        </p:spPr>
      </p:pic>
      <p:pic>
        <p:nvPicPr>
          <p:cNvPr name="Picture 37" id="37"/>
          <p:cNvPicPr>
            <a:picLocks noChangeAspect="true"/>
          </p:cNvPicPr>
          <p:nvPr/>
        </p:nvPicPr>
        <p:blipFill>
          <a:blip r:embed="rId9"/>
          <a:stretch>
            <a:fillRect/>
          </a:stretch>
        </p:blipFill>
        <p:spPr>
          <a:xfrm rot="10800000">
            <a:off x="12306300" y="-2019300"/>
            <a:ext cx="114300" cy="114300"/>
          </a:xfrm>
          <a:prstGeom prst="rect">
            <a:avLst/>
          </a:prstGeom>
        </p:spPr>
      </p:pic>
      <p:pic>
        <p:nvPicPr>
          <p:cNvPr name="Picture 38" id="38"/>
          <p:cNvPicPr>
            <a:picLocks noChangeAspect="true"/>
          </p:cNvPicPr>
          <p:nvPr/>
        </p:nvPicPr>
        <p:blipFill>
          <a:blip r:embed="rId12"/>
          <a:stretch>
            <a:fillRect/>
          </a:stretch>
        </p:blipFill>
        <p:spPr>
          <a:xfrm rot="8100000">
            <a:off x="9702800" y="482600"/>
            <a:ext cx="6972300" cy="25400"/>
          </a:xfrm>
          <a:prstGeom prst="rect">
            <a:avLst/>
          </a:prstGeom>
        </p:spPr>
      </p:pic>
      <p:grpSp>
        <p:nvGrpSpPr>
          <p:cNvPr name="Group 39" id="39"/>
          <p:cNvGrpSpPr/>
          <p:nvPr/>
        </p:nvGrpSpPr>
        <p:grpSpPr>
          <a:xfrm>
            <a:off x="2147483647" y="2147483647"/>
            <a:ext cx="2147483647" cy="2147483647"/>
          </a:xfrm>
        </p:grpSpPr>
      </p:grpSp>
      <p:pic>
        <p:nvPicPr>
          <p:cNvPr name="Picture 40" id="40"/>
          <p:cNvPicPr>
            <a:picLocks noChangeAspect="true"/>
          </p:cNvPicPr>
          <p:nvPr/>
        </p:nvPicPr>
        <p:blipFill>
          <a:blip r:embed="rId13">
            <a:alphaModFix amt="37000"/>
          </a:blip>
          <a:stretch>
            <a:fillRect/>
          </a:stretch>
        </p:blipFill>
        <p:spPr>
          <a:xfrm rot="-2700000">
            <a:off x="10210800" y="2451100"/>
            <a:ext cx="1016000" cy="1016000"/>
          </a:xfrm>
          <a:prstGeom prst="rect">
            <a:avLst/>
          </a:prstGeom>
        </p:spPr>
      </p:pic>
      <p:pic>
        <p:nvPicPr>
          <p:cNvPr name="Picture 41" id="41"/>
          <p:cNvPicPr>
            <a:picLocks noChangeAspect="true"/>
          </p:cNvPicPr>
          <p:nvPr/>
        </p:nvPicPr>
        <p:blipFill>
          <a:blip r:embed="rId14"/>
          <a:stretch>
            <a:fillRect/>
          </a:stretch>
        </p:blipFill>
        <p:spPr>
          <a:xfrm rot="0">
            <a:off x="10693400" y="2921000"/>
            <a:ext cx="63500" cy="63500"/>
          </a:xfrm>
          <a:prstGeom prst="rect">
            <a:avLst/>
          </a:prstGeom>
        </p:spPr>
      </p:pic>
      <p:sp>
        <p:nvSpPr>
          <p:cNvPr name="TextBox 42" id="42"/>
          <p:cNvSpPr txBox="true"/>
          <p:nvPr/>
        </p:nvSpPr>
        <p:spPr>
          <a:xfrm rot="0">
            <a:off x="2159000" y="2362200"/>
            <a:ext cx="4521200" cy="698500"/>
          </a:xfrm>
          <a:prstGeom prst="rect">
            <a:avLst/>
          </a:prstGeom>
        </p:spPr>
        <p:txBody>
          <a:bodyPr anchor="ctr" rtlCol="false" lIns="0" tIns="0" rIns="0" bIns="0"/>
          <a:lstStyle/>
          <a:p>
            <a:pPr algn="l" lvl="0">
              <a:lnSpc>
                <a:spcPct val="116199"/>
              </a:lnSpc>
            </a:pPr>
            <a:r>
              <a:rPr lang="en-US" sz="1900" b="false" i="false" u="none" strike="noStrike">
                <a:solidFill>
                  <a:srgbClr val="262626"/>
                </a:solidFill>
                <a:latin typeface="Pretendard Bold"/>
              </a:rPr>
              <a:t>PLACE SOME RELEVANT DETAILS HERE.</a:t>
            </a:r>
          </a:p>
        </p:txBody>
      </p:sp>
      <p:pic>
        <p:nvPicPr>
          <p:cNvPr name="Picture 43" id="43"/>
          <p:cNvPicPr>
            <a:picLocks noChangeAspect="true"/>
          </p:cNvPicPr>
          <p:nvPr/>
        </p:nvPicPr>
        <p:blipFill>
          <a:blip r:embed="rId15"/>
          <a:stretch>
            <a:fillRect/>
          </a:stretch>
        </p:blipFill>
        <p:spPr>
          <a:xfrm rot="0">
            <a:off x="2159000" y="1930400"/>
            <a:ext cx="254000" cy="50800"/>
          </a:xfrm>
          <a:prstGeom prst="rect">
            <a:avLst/>
          </a:prstGeom>
        </p:spPr>
      </p:pic>
      <p:sp>
        <p:nvSpPr>
          <p:cNvPr name="TextBox 44" id="44"/>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45" id="45"/>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name="TextBox 2" id="2"/>
          <p:cNvSpPr txBox="true"/>
          <p:nvPr/>
        </p:nvSpPr>
        <p:spPr>
          <a:xfrm rot="0">
            <a:off x="2159000" y="3124200"/>
            <a:ext cx="4521200" cy="698500"/>
          </a:xfrm>
          <a:prstGeom prst="rect">
            <a:avLst/>
          </a:prstGeom>
        </p:spPr>
        <p:txBody>
          <a:bodyPr anchor="ctr" rtlCol="false" lIns="0" tIns="0" rIns="0" bIns="0"/>
          <a:lstStyle/>
          <a:p>
            <a:pPr algn="l" lvl="0">
              <a:lnSpc>
                <a:spcPct val="116199"/>
              </a:lnSpc>
            </a:pPr>
            <a:r>
              <a:rPr lang="en-US" sz="1900" b="false" i="false" u="none" strike="noStrike">
                <a:solidFill>
                  <a:srgbClr val="262626"/>
                </a:solidFill>
                <a:latin typeface="Pretendard Bold"/>
              </a:rPr>
              <a:t>PLACE SOME RELEVANT DETAILS HERE.</a:t>
            </a:r>
          </a:p>
        </p:txBody>
      </p:sp>
      <p:pic>
        <p:nvPicPr>
          <p:cNvPr name="Picture 3" id="3"/>
          <p:cNvPicPr>
            <a:picLocks noChangeAspect="true"/>
          </p:cNvPicPr>
          <p:nvPr/>
        </p:nvPicPr>
        <p:blipFill>
          <a:blip r:embed="rId2"/>
          <a:stretch>
            <a:fillRect/>
          </a:stretch>
        </p:blipFill>
        <p:spPr>
          <a:xfrm rot="0">
            <a:off x="2159000" y="2692400"/>
            <a:ext cx="254000" cy="50800"/>
          </a:xfrm>
          <a:prstGeom prst="rect">
            <a:avLst/>
          </a:prstGeom>
        </p:spPr>
      </p:pic>
      <p:sp>
        <p:nvSpPr>
          <p:cNvPr name="TextBox 4" id="4"/>
          <p:cNvSpPr txBox="true"/>
          <p:nvPr/>
        </p:nvSpPr>
        <p:spPr>
          <a:xfrm rot="0">
            <a:off x="2184400" y="368300"/>
            <a:ext cx="9042400" cy="2273300"/>
          </a:xfrm>
          <a:prstGeom prst="rect">
            <a:avLst/>
          </a:prstGeom>
        </p:spPr>
        <p:txBody>
          <a:bodyPr anchor="ctr" rtlCol="false" lIns="0" tIns="0" rIns="0" bIns="0"/>
          <a:lstStyle/>
          <a:p>
            <a:pPr algn="l" lvl="0">
              <a:lnSpc>
                <a:spcPct val="78850"/>
              </a:lnSpc>
            </a:pPr>
            <a:r>
              <a:rPr lang="en-US" sz="7600" b="false" i="false" u="none" strike="noStrike" spc="1500">
                <a:solidFill>
                  <a:srgbClr val="262626"/>
                </a:solidFill>
                <a:latin typeface="Ostrich Sans Medium"/>
              </a:rPr>
              <a:t>SPECIAL</a:t>
            </a:r>
          </a:p>
          <a:p>
            <a:pPr algn="l" lvl="0">
              <a:lnSpc>
                <a:spcPct val="78850"/>
              </a:lnSpc>
            </a:pPr>
            <a:r>
              <a:rPr lang="en-US" sz="7600" b="false" i="false" u="none" strike="noStrike" spc="1500">
                <a:solidFill>
                  <a:srgbClr val="262626"/>
                </a:solidFill>
                <a:latin typeface="Ostrich Sans Medium"/>
              </a:rPr>
              <a:t>NOTE</a:t>
            </a:r>
          </a:p>
        </p:txBody>
      </p:sp>
      <p:pic>
        <p:nvPicPr>
          <p:cNvPr name="Picture 5" id="5"/>
          <p:cNvPicPr>
            <a:picLocks noChangeAspect="true"/>
          </p:cNvPicPr>
          <p:nvPr/>
        </p:nvPicPr>
        <p:blipFill>
          <a:blip r:embed="rId3"/>
          <a:stretch>
            <a:fillRect/>
          </a:stretch>
        </p:blipFill>
        <p:spPr>
          <a:xfrm rot="0">
            <a:off x="7137400" y="-63500"/>
            <a:ext cx="11290300" cy="10350500"/>
          </a:xfrm>
          <a:prstGeom prst="rect">
            <a:avLst/>
          </a:prstGeom>
        </p:spPr>
      </p:pic>
      <p:pic>
        <p:nvPicPr>
          <p:cNvPr name="Picture 6" id="6"/>
          <p:cNvPicPr>
            <a:picLocks noChangeAspect="true"/>
          </p:cNvPicPr>
          <p:nvPr/>
        </p:nvPicPr>
        <p:blipFill>
          <a:blip r:embed="rId4"/>
          <a:stretch>
            <a:fillRect/>
          </a:stretch>
        </p:blipFill>
        <p:spPr>
          <a:xfrm rot="16200000">
            <a:off x="3708400" y="5626100"/>
            <a:ext cx="533400" cy="3594100"/>
          </a:xfrm>
          <a:prstGeom prst="rect">
            <a:avLst/>
          </a:prstGeom>
        </p:spPr>
      </p:pic>
      <p:sp>
        <p:nvSpPr>
          <p:cNvPr name="TextBox 7" id="7"/>
          <p:cNvSpPr txBox="true"/>
          <p:nvPr/>
        </p:nvSpPr>
        <p:spPr>
          <a:xfrm rot="0">
            <a:off x="2451100" y="7226300"/>
            <a:ext cx="3035300" cy="355600"/>
          </a:xfrm>
          <a:prstGeom prst="rect">
            <a:avLst/>
          </a:prstGeom>
        </p:spPr>
        <p:txBody>
          <a:bodyPr anchor="ctr" rtlCol="false" lIns="0" tIns="0" rIns="0" bIns="0"/>
          <a:lstStyle/>
          <a:p>
            <a:pPr algn="ctr" lvl="0">
              <a:lnSpc>
                <a:spcPct val="116199"/>
              </a:lnSpc>
            </a:pPr>
            <a:r>
              <a:rPr lang="en-US" sz="2000" b="false" i="false" u="none" strike="noStrike">
                <a:solidFill>
                  <a:srgbClr val="B4D5CB"/>
                </a:solidFill>
                <a:latin typeface="Pretendard Bold"/>
              </a:rPr>
              <a:t>MESSAGE</a:t>
            </a:r>
          </a:p>
        </p:txBody>
      </p:sp>
      <p:pic>
        <p:nvPicPr>
          <p:cNvPr name="Picture 8" id="8"/>
          <p:cNvPicPr>
            <a:picLocks noChangeAspect="true"/>
          </p:cNvPicPr>
          <p:nvPr/>
        </p:nvPicPr>
        <p:blipFill>
          <a:blip r:embed="rId4"/>
          <a:stretch>
            <a:fillRect/>
          </a:stretch>
        </p:blipFill>
        <p:spPr>
          <a:xfrm rot="16200000">
            <a:off x="3708400" y="6362700"/>
            <a:ext cx="533400" cy="3594100"/>
          </a:xfrm>
          <a:prstGeom prst="rect">
            <a:avLst/>
          </a:prstGeom>
        </p:spPr>
      </p:pic>
      <p:sp>
        <p:nvSpPr>
          <p:cNvPr name="TextBox 9" id="9"/>
          <p:cNvSpPr txBox="true"/>
          <p:nvPr/>
        </p:nvSpPr>
        <p:spPr>
          <a:xfrm rot="0">
            <a:off x="2260600" y="7962900"/>
            <a:ext cx="3390900" cy="355600"/>
          </a:xfrm>
          <a:prstGeom prst="rect">
            <a:avLst/>
          </a:prstGeom>
        </p:spPr>
        <p:txBody>
          <a:bodyPr anchor="ctr" rtlCol="false" lIns="0" tIns="0" rIns="0" bIns="0"/>
          <a:lstStyle/>
          <a:p>
            <a:pPr algn="ctr" lvl="0">
              <a:lnSpc>
                <a:spcPct val="116199"/>
              </a:lnSpc>
            </a:pPr>
            <a:r>
              <a:rPr lang="en-US" sz="2000" b="false" i="false" u="none" strike="noStrike">
                <a:solidFill>
                  <a:srgbClr val="B4D5CB"/>
                </a:solidFill>
                <a:latin typeface="Pretendard Bold"/>
              </a:rPr>
              <a:t>MEMBERSHIP POINT</a:t>
            </a:r>
          </a:p>
        </p:txBody>
      </p:sp>
      <p:pic>
        <p:nvPicPr>
          <p:cNvPr name="Picture 10" id="10"/>
          <p:cNvPicPr>
            <a:picLocks noChangeAspect="true"/>
          </p:cNvPicPr>
          <p:nvPr/>
        </p:nvPicPr>
        <p:blipFill>
          <a:blip r:embed="rId4"/>
          <a:stretch>
            <a:fillRect/>
          </a:stretch>
        </p:blipFill>
        <p:spPr>
          <a:xfrm rot="16200000">
            <a:off x="3708400" y="7099300"/>
            <a:ext cx="533400" cy="3594100"/>
          </a:xfrm>
          <a:prstGeom prst="rect">
            <a:avLst/>
          </a:prstGeom>
        </p:spPr>
      </p:pic>
      <p:sp>
        <p:nvSpPr>
          <p:cNvPr name="TextBox 11" id="11"/>
          <p:cNvSpPr txBox="true"/>
          <p:nvPr/>
        </p:nvSpPr>
        <p:spPr>
          <a:xfrm rot="0">
            <a:off x="2222500" y="8699500"/>
            <a:ext cx="3492500" cy="355600"/>
          </a:xfrm>
          <a:prstGeom prst="rect">
            <a:avLst/>
          </a:prstGeom>
        </p:spPr>
        <p:txBody>
          <a:bodyPr anchor="ctr" rtlCol="false" lIns="0" tIns="0" rIns="0" bIns="0"/>
          <a:lstStyle/>
          <a:p>
            <a:pPr algn="ctr" lvl="0">
              <a:lnSpc>
                <a:spcPct val="116199"/>
              </a:lnSpc>
            </a:pPr>
            <a:r>
              <a:rPr lang="en-US" sz="2000" b="false" i="false" u="none" strike="noStrike">
                <a:solidFill>
                  <a:srgbClr val="B4D5CB"/>
                </a:solidFill>
                <a:latin typeface="Pretendard Bold"/>
              </a:rPr>
              <a:t>WRITING FUNCTION</a:t>
            </a:r>
          </a:p>
        </p:txBody>
      </p:sp>
      <p:sp>
        <p:nvSpPr>
          <p:cNvPr name="TextBox 12" id="12"/>
          <p:cNvSpPr txBox="true"/>
          <p:nvPr/>
        </p:nvSpPr>
        <p:spPr>
          <a:xfrm rot="0">
            <a:off x="2159000" y="6578600"/>
            <a:ext cx="4064000" cy="342900"/>
          </a:xfrm>
          <a:prstGeom prst="rect">
            <a:avLst/>
          </a:prstGeom>
        </p:spPr>
        <p:txBody>
          <a:bodyPr anchor="ctr" rtlCol="false" lIns="0" tIns="0" rIns="0" bIns="0"/>
          <a:lstStyle/>
          <a:p>
            <a:pPr algn="l" lvl="0">
              <a:lnSpc>
                <a:spcPct val="116199"/>
              </a:lnSpc>
            </a:pPr>
            <a:r>
              <a:rPr lang="en-US" sz="1900" b="false" i="false" u="none" strike="noStrike">
                <a:solidFill>
                  <a:srgbClr val="262626"/>
                </a:solidFill>
                <a:latin typeface="Pretendard Bold"/>
              </a:rPr>
              <a:t>FEATURES TO BE ADDED</a:t>
            </a:r>
          </a:p>
        </p:txBody>
      </p:sp>
      <p:pic>
        <p:nvPicPr>
          <p:cNvPr name="Picture 13" id="13"/>
          <p:cNvPicPr>
            <a:picLocks noChangeAspect="true"/>
          </p:cNvPicPr>
          <p:nvPr/>
        </p:nvPicPr>
        <p:blipFill>
          <a:blip r:embed="rId5">
            <a:alphaModFix amt="78000"/>
          </a:blip>
          <a:stretch>
            <a:fillRect/>
          </a:stretch>
        </p:blipFill>
        <p:spPr>
          <a:xfrm rot="16200000">
            <a:off x="12141200" y="2959100"/>
            <a:ext cx="1358900" cy="11353800"/>
          </a:xfrm>
          <a:prstGeom prst="rect">
            <a:avLst/>
          </a:prstGeom>
        </p:spPr>
      </p:pic>
      <p:sp>
        <p:nvSpPr>
          <p:cNvPr name="TextBox 14" id="14"/>
          <p:cNvSpPr txBox="true"/>
          <p:nvPr/>
        </p:nvSpPr>
        <p:spPr>
          <a:xfrm rot="0">
            <a:off x="7747000" y="8153400"/>
            <a:ext cx="2603500" cy="279400"/>
          </a:xfrm>
          <a:prstGeom prst="rect">
            <a:avLst/>
          </a:prstGeom>
        </p:spPr>
        <p:txBody>
          <a:bodyPr anchor="ctr" rtlCol="false" lIns="0" tIns="0" rIns="0" bIns="0"/>
          <a:lstStyle/>
          <a:p>
            <a:pPr algn="l" lvl="0">
              <a:lnSpc>
                <a:spcPct val="116199"/>
              </a:lnSpc>
            </a:pPr>
            <a:r>
              <a:rPr lang="en-US" sz="1600" b="false" i="false" u="none" strike="noStrike">
                <a:solidFill>
                  <a:srgbClr val="DADADA"/>
                </a:solidFill>
                <a:latin typeface="Pretendard Bold"/>
              </a:rPr>
              <a:t>※ PROBLEMS</a:t>
            </a:r>
          </a:p>
        </p:txBody>
      </p:sp>
      <p:sp>
        <p:nvSpPr>
          <p:cNvPr name="TextBox 15" id="15"/>
          <p:cNvSpPr txBox="true"/>
          <p:nvPr/>
        </p:nvSpPr>
        <p:spPr>
          <a:xfrm rot="0">
            <a:off x="7747000" y="8534400"/>
            <a:ext cx="8966200" cy="584200"/>
          </a:xfrm>
          <a:prstGeom prst="rect">
            <a:avLst/>
          </a:prstGeom>
        </p:spPr>
        <p:txBody>
          <a:bodyPr anchor="ctr" rtlCol="false" lIns="0" tIns="0" rIns="0" bIns="0"/>
          <a:lstStyle/>
          <a:p>
            <a:pPr algn="l" lvl="0">
              <a:lnSpc>
                <a:spcPct val="122839"/>
              </a:lnSpc>
            </a:pPr>
            <a:r>
              <a:rPr lang="en-US" sz="1600" b="false" i="false" u="none" strike="noStrike">
                <a:solidFill>
                  <a:srgbClr val="DADADA"/>
                </a:solidFill>
                <a:latin typeface="Pretendard Regular"/>
              </a:rPr>
              <a:t>Lorem ipsum dolor sit amet, consectetur adipiscing elit. Nulla ornare sapien sed mauris imperdiet, ut ultricies ligula dictum. Maecenas pulvinar quam vitae tortor congue condimentum. </a:t>
            </a:r>
          </a:p>
        </p:txBody>
      </p:sp>
      <p:pic>
        <p:nvPicPr>
          <p:cNvPr name="Picture 16" id="16"/>
          <p:cNvPicPr>
            <a:picLocks noChangeAspect="true"/>
          </p:cNvPicPr>
          <p:nvPr/>
        </p:nvPicPr>
        <p:blipFill>
          <a:blip r:embed="rId6"/>
          <a:stretch>
            <a:fillRect/>
          </a:stretch>
        </p:blipFill>
        <p:spPr>
          <a:xfrm rot="0">
            <a:off x="16903700" y="698500"/>
            <a:ext cx="825500" cy="8902700"/>
          </a:xfrm>
          <a:prstGeom prst="rect">
            <a:avLst/>
          </a:prstGeom>
        </p:spPr>
      </p:pic>
      <p:pic>
        <p:nvPicPr>
          <p:cNvPr name="Picture 17" id="17"/>
          <p:cNvPicPr>
            <a:picLocks noChangeAspect="true"/>
          </p:cNvPicPr>
          <p:nvPr/>
        </p:nvPicPr>
        <p:blipFill>
          <a:blip r:embed="rId7"/>
          <a:stretch>
            <a:fillRect/>
          </a:stretch>
        </p:blipFill>
        <p:spPr>
          <a:xfrm rot="0">
            <a:off x="-584200" y="-596900"/>
            <a:ext cx="1485900" cy="11391900"/>
          </a:xfrm>
          <a:prstGeom prst="rect">
            <a:avLst/>
          </a:prstGeom>
        </p:spPr>
      </p:pic>
      <p:sp>
        <p:nvSpPr>
          <p:cNvPr name="TextBox 18" id="18"/>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B4D5CB"/>
                </a:solidFill>
                <a:latin typeface="Pretendard Bold"/>
              </a:rPr>
              <a:t>2030 COMPUTER AND PROGRAMMING</a:t>
            </a:r>
          </a:p>
        </p:txBody>
      </p:sp>
      <p:sp>
        <p:nvSpPr>
          <p:cNvPr name="TextBox 19" id="19"/>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08</a:t>
            </a:r>
          </a:p>
        </p:txBody>
      </p:sp>
      <p:sp>
        <p:nvSpPr>
          <p:cNvPr name="TextBox 20" id="20"/>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21" id="21"/>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6262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84200" y="-596900"/>
            <a:ext cx="1485900" cy="11391900"/>
          </a:xfrm>
          <a:prstGeom prst="rect">
            <a:avLst/>
          </a:prstGeom>
        </p:spPr>
      </p:pic>
      <p:sp>
        <p:nvSpPr>
          <p:cNvPr name="TextBox 3" id="3"/>
          <p:cNvSpPr txBox="true"/>
          <p:nvPr/>
        </p:nvSpPr>
        <p:spPr>
          <a:xfrm rot="-5400000">
            <a:off x="-1612900" y="2565400"/>
            <a:ext cx="4089400" cy="279400"/>
          </a:xfrm>
          <a:prstGeom prst="rect">
            <a:avLst/>
          </a:prstGeom>
        </p:spPr>
        <p:txBody>
          <a:bodyPr anchor="ctr" rtlCol="false" lIns="0" tIns="0" rIns="0" bIns="0"/>
          <a:lstStyle/>
          <a:p>
            <a:pPr algn="r" lvl="0">
              <a:lnSpc>
                <a:spcPct val="116199"/>
              </a:lnSpc>
            </a:pPr>
            <a:r>
              <a:rPr lang="en-US" sz="1600" b="false" i="false" u="none" strike="noStrike">
                <a:solidFill>
                  <a:srgbClr val="262626"/>
                </a:solidFill>
                <a:latin typeface="Pretendard Bold"/>
              </a:rPr>
              <a:t>2030 COMPUTER AND PROGRAMMING</a:t>
            </a:r>
          </a:p>
        </p:txBody>
      </p:sp>
      <p:sp>
        <p:nvSpPr>
          <p:cNvPr name="TextBox 4" id="4"/>
          <p:cNvSpPr txBox="true"/>
          <p:nvPr/>
        </p:nvSpPr>
        <p:spPr>
          <a:xfrm rot="-5400000">
            <a:off x="-1574800" y="7150100"/>
            <a:ext cx="4089400" cy="279400"/>
          </a:xfrm>
          <a:prstGeom prst="rect">
            <a:avLst/>
          </a:prstGeom>
        </p:spPr>
        <p:txBody>
          <a:bodyPr anchor="ctr" rtlCol="false" lIns="0" tIns="0" rIns="0" bIns="0"/>
          <a:lstStyle/>
          <a:p>
            <a:pPr algn="l" lvl="0">
              <a:lnSpc>
                <a:spcPct val="116199"/>
              </a:lnSpc>
            </a:pPr>
            <a:r>
              <a:rPr lang="en-US" sz="1600" b="false" i="false" u="none" strike="noStrike">
                <a:solidFill>
                  <a:srgbClr val="262626"/>
                </a:solidFill>
                <a:latin typeface="Pretendard Bold"/>
              </a:rPr>
              <a:t>09</a:t>
            </a:r>
          </a:p>
        </p:txBody>
      </p:sp>
      <p:sp>
        <p:nvSpPr>
          <p:cNvPr name="TextBox 5" id="5"/>
          <p:cNvSpPr txBox="true"/>
          <p:nvPr/>
        </p:nvSpPr>
        <p:spPr>
          <a:xfrm rot="0">
            <a:off x="5994400" y="2362200"/>
            <a:ext cx="5892800" cy="342900"/>
          </a:xfrm>
          <a:prstGeom prst="rect">
            <a:avLst/>
          </a:prstGeom>
        </p:spPr>
        <p:txBody>
          <a:bodyPr anchor="ctr" rtlCol="false" lIns="0" tIns="0" rIns="0" bIns="0"/>
          <a:lstStyle/>
          <a:p>
            <a:pPr algn="ctr" lvl="0">
              <a:lnSpc>
                <a:spcPct val="116199"/>
              </a:lnSpc>
            </a:pPr>
            <a:r>
              <a:rPr lang="en-US" sz="1900" b="false" i="false" u="none" strike="noStrike">
                <a:solidFill>
                  <a:srgbClr val="FFFFFF"/>
                </a:solidFill>
                <a:latin typeface="Pretendard Bold"/>
              </a:rPr>
              <a:t>PLACE SOME RELEVANT DETAILS HERE.</a:t>
            </a:r>
          </a:p>
        </p:txBody>
      </p:sp>
      <p:pic>
        <p:nvPicPr>
          <p:cNvPr name="Picture 6" id="6"/>
          <p:cNvPicPr>
            <a:picLocks noChangeAspect="true"/>
          </p:cNvPicPr>
          <p:nvPr/>
        </p:nvPicPr>
        <p:blipFill>
          <a:blip r:embed="rId3"/>
          <a:stretch>
            <a:fillRect/>
          </a:stretch>
        </p:blipFill>
        <p:spPr>
          <a:xfrm rot="0">
            <a:off x="8788400" y="1930400"/>
            <a:ext cx="254000" cy="50800"/>
          </a:xfrm>
          <a:prstGeom prst="rect">
            <a:avLst/>
          </a:prstGeom>
        </p:spPr>
      </p:pic>
      <p:sp>
        <p:nvSpPr>
          <p:cNvPr name="TextBox 7" id="7"/>
          <p:cNvSpPr txBox="true"/>
          <p:nvPr/>
        </p:nvSpPr>
        <p:spPr>
          <a:xfrm rot="0">
            <a:off x="2082800" y="368300"/>
            <a:ext cx="13652500" cy="1358900"/>
          </a:xfrm>
          <a:prstGeom prst="rect">
            <a:avLst/>
          </a:prstGeom>
        </p:spPr>
        <p:txBody>
          <a:bodyPr anchor="ctr" rtlCol="false" lIns="0" tIns="0" rIns="0" bIns="0"/>
          <a:lstStyle/>
          <a:p>
            <a:pPr algn="ctr" lvl="0">
              <a:lnSpc>
                <a:spcPct val="78850"/>
              </a:lnSpc>
            </a:pPr>
            <a:r>
              <a:rPr lang="en-US" sz="7600" b="false" i="false" u="none" strike="noStrike" spc="1500">
                <a:solidFill>
                  <a:srgbClr val="FFFFFF"/>
                </a:solidFill>
                <a:latin typeface="Ostrich Sans Medium"/>
              </a:rPr>
              <a:t>PROJECT </a:t>
            </a:r>
            <a:r>
              <a:rPr lang="en-US" sz="7600" b="false" i="false" u="none" strike="noStrike" spc="1500">
                <a:solidFill>
                  <a:srgbClr val="FFFFFF"/>
                </a:solidFill>
                <a:latin typeface="Ostrich Sans Medium"/>
              </a:rPr>
              <a:t>SCHEDULE</a:t>
            </a:r>
          </a:p>
        </p:txBody>
      </p:sp>
      <p:pic>
        <p:nvPicPr>
          <p:cNvPr name="Picture 8" id="8"/>
          <p:cNvPicPr>
            <a:picLocks noChangeAspect="true"/>
          </p:cNvPicPr>
          <p:nvPr/>
        </p:nvPicPr>
        <p:blipFill>
          <a:blip r:embed="rId4"/>
          <a:stretch>
            <a:fillRect/>
          </a:stretch>
        </p:blipFill>
        <p:spPr>
          <a:xfrm rot="5400000">
            <a:off x="9004300" y="6692900"/>
            <a:ext cx="5194300" cy="25400"/>
          </a:xfrm>
          <a:prstGeom prst="rect">
            <a:avLst/>
          </a:prstGeom>
        </p:spPr>
      </p:pic>
      <p:pic>
        <p:nvPicPr>
          <p:cNvPr name="Picture 9" id="9"/>
          <p:cNvPicPr>
            <a:picLocks noChangeAspect="true"/>
          </p:cNvPicPr>
          <p:nvPr/>
        </p:nvPicPr>
        <p:blipFill>
          <a:blip r:embed="rId4"/>
          <a:stretch>
            <a:fillRect/>
          </a:stretch>
        </p:blipFill>
        <p:spPr>
          <a:xfrm rot="5400000">
            <a:off x="6997700" y="6692900"/>
            <a:ext cx="5194300" cy="25400"/>
          </a:xfrm>
          <a:prstGeom prst="rect">
            <a:avLst/>
          </a:prstGeom>
        </p:spPr>
      </p:pic>
      <p:pic>
        <p:nvPicPr>
          <p:cNvPr name="Picture 10" id="10"/>
          <p:cNvPicPr>
            <a:picLocks noChangeAspect="true"/>
          </p:cNvPicPr>
          <p:nvPr/>
        </p:nvPicPr>
        <p:blipFill>
          <a:blip r:embed="rId4"/>
          <a:stretch>
            <a:fillRect/>
          </a:stretch>
        </p:blipFill>
        <p:spPr>
          <a:xfrm rot="5400000">
            <a:off x="4991100" y="6692900"/>
            <a:ext cx="5194300" cy="25400"/>
          </a:xfrm>
          <a:prstGeom prst="rect">
            <a:avLst/>
          </a:prstGeom>
        </p:spPr>
      </p:pic>
      <p:pic>
        <p:nvPicPr>
          <p:cNvPr name="Picture 11" id="11"/>
          <p:cNvPicPr>
            <a:picLocks noChangeAspect="true"/>
          </p:cNvPicPr>
          <p:nvPr/>
        </p:nvPicPr>
        <p:blipFill>
          <a:blip r:embed="rId4"/>
          <a:stretch>
            <a:fillRect/>
          </a:stretch>
        </p:blipFill>
        <p:spPr>
          <a:xfrm rot="5400000">
            <a:off x="2984500" y="6692900"/>
            <a:ext cx="5194300" cy="25400"/>
          </a:xfrm>
          <a:prstGeom prst="rect">
            <a:avLst/>
          </a:prstGeom>
        </p:spPr>
      </p:pic>
      <p:pic>
        <p:nvPicPr>
          <p:cNvPr name="Picture 12" id="12"/>
          <p:cNvPicPr>
            <a:picLocks noChangeAspect="true"/>
          </p:cNvPicPr>
          <p:nvPr/>
        </p:nvPicPr>
        <p:blipFill>
          <a:blip r:embed="rId5"/>
          <a:stretch>
            <a:fillRect/>
          </a:stretch>
        </p:blipFill>
        <p:spPr>
          <a:xfrm rot="16200000">
            <a:off x="12052300" y="5715000"/>
            <a:ext cx="5245100" cy="1930400"/>
          </a:xfrm>
          <a:prstGeom prst="rect">
            <a:avLst/>
          </a:prstGeom>
        </p:spPr>
      </p:pic>
      <p:pic>
        <p:nvPicPr>
          <p:cNvPr name="Picture 13" id="13"/>
          <p:cNvPicPr>
            <a:picLocks noChangeAspect="true"/>
          </p:cNvPicPr>
          <p:nvPr/>
        </p:nvPicPr>
        <p:blipFill>
          <a:blip r:embed="rId6"/>
          <a:stretch>
            <a:fillRect/>
          </a:stretch>
        </p:blipFill>
        <p:spPr>
          <a:xfrm rot="0">
            <a:off x="2197100" y="9296400"/>
            <a:ext cx="11709400" cy="25400"/>
          </a:xfrm>
          <a:prstGeom prst="rect">
            <a:avLst/>
          </a:prstGeom>
        </p:spPr>
      </p:pic>
      <p:pic>
        <p:nvPicPr>
          <p:cNvPr name="Picture 14" id="14"/>
          <p:cNvPicPr>
            <a:picLocks noChangeAspect="true"/>
          </p:cNvPicPr>
          <p:nvPr/>
        </p:nvPicPr>
        <p:blipFill>
          <a:blip r:embed="rId7"/>
          <a:stretch>
            <a:fillRect/>
          </a:stretch>
        </p:blipFill>
        <p:spPr>
          <a:xfrm rot="16200000">
            <a:off x="5181600" y="3124200"/>
            <a:ext cx="736600" cy="3987800"/>
          </a:xfrm>
          <a:prstGeom prst="rect">
            <a:avLst/>
          </a:prstGeom>
        </p:spPr>
      </p:pic>
      <p:sp>
        <p:nvSpPr>
          <p:cNvPr name="TextBox 15" id="15"/>
          <p:cNvSpPr txBox="true"/>
          <p:nvPr/>
        </p:nvSpPr>
        <p:spPr>
          <a:xfrm rot="0">
            <a:off x="3530600" y="4978400"/>
            <a:ext cx="40259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SIGN UP</a:t>
            </a:r>
          </a:p>
        </p:txBody>
      </p:sp>
      <p:sp>
        <p:nvSpPr>
          <p:cNvPr name="TextBox 16" id="16"/>
          <p:cNvSpPr txBox="true"/>
          <p:nvPr/>
        </p:nvSpPr>
        <p:spPr>
          <a:xfrm rot="0">
            <a:off x="2159000" y="4978400"/>
            <a:ext cx="1778000" cy="279400"/>
          </a:xfrm>
          <a:prstGeom prst="rect">
            <a:avLst/>
          </a:prstGeom>
        </p:spPr>
        <p:txBody>
          <a:bodyPr anchor="ctr" rtlCol="false" lIns="0" tIns="0" rIns="0" bIns="0"/>
          <a:lstStyle/>
          <a:p>
            <a:pPr algn="l" lvl="0">
              <a:lnSpc>
                <a:spcPct val="116199"/>
              </a:lnSpc>
            </a:pPr>
            <a:r>
              <a:rPr lang="en-US" sz="1600" b="false" i="false" u="none" strike="noStrike">
                <a:solidFill>
                  <a:srgbClr val="FFFFFF"/>
                </a:solidFill>
                <a:latin typeface="Pretendard Bold"/>
              </a:rPr>
              <a:t>ALL</a:t>
            </a:r>
          </a:p>
        </p:txBody>
      </p:sp>
      <p:sp>
        <p:nvSpPr>
          <p:cNvPr name="TextBox 17" id="17"/>
          <p:cNvSpPr txBox="true"/>
          <p:nvPr/>
        </p:nvSpPr>
        <p:spPr>
          <a:xfrm rot="0">
            <a:off x="3733800" y="4089400"/>
            <a:ext cx="18923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WEEK 1</a:t>
            </a:r>
          </a:p>
        </p:txBody>
      </p:sp>
      <p:sp>
        <p:nvSpPr>
          <p:cNvPr name="TextBox 18" id="18"/>
          <p:cNvSpPr txBox="true"/>
          <p:nvPr/>
        </p:nvSpPr>
        <p:spPr>
          <a:xfrm rot="0">
            <a:off x="5753100" y="4089400"/>
            <a:ext cx="18923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WEEK 2</a:t>
            </a:r>
          </a:p>
        </p:txBody>
      </p:sp>
      <p:sp>
        <p:nvSpPr>
          <p:cNvPr name="TextBox 19" id="19"/>
          <p:cNvSpPr txBox="true"/>
          <p:nvPr/>
        </p:nvSpPr>
        <p:spPr>
          <a:xfrm rot="0">
            <a:off x="7747000" y="4089400"/>
            <a:ext cx="18923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WEEK 3</a:t>
            </a:r>
          </a:p>
        </p:txBody>
      </p:sp>
      <p:sp>
        <p:nvSpPr>
          <p:cNvPr name="TextBox 20" id="20"/>
          <p:cNvSpPr txBox="true"/>
          <p:nvPr/>
        </p:nvSpPr>
        <p:spPr>
          <a:xfrm rot="0">
            <a:off x="9753600" y="4089400"/>
            <a:ext cx="18923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WEEK 4</a:t>
            </a:r>
          </a:p>
        </p:txBody>
      </p:sp>
      <p:sp>
        <p:nvSpPr>
          <p:cNvPr name="TextBox 21" id="21"/>
          <p:cNvSpPr txBox="true"/>
          <p:nvPr/>
        </p:nvSpPr>
        <p:spPr>
          <a:xfrm rot="0">
            <a:off x="11785600" y="4089400"/>
            <a:ext cx="1892300" cy="279400"/>
          </a:xfrm>
          <a:prstGeom prst="rect">
            <a:avLst/>
          </a:prstGeom>
        </p:spPr>
        <p:txBody>
          <a:bodyPr anchor="ctr" rtlCol="false" lIns="0" tIns="0" rIns="0" bIns="0"/>
          <a:lstStyle/>
          <a:p>
            <a:pPr algn="l" lvl="0">
              <a:lnSpc>
                <a:spcPct val="116199"/>
              </a:lnSpc>
            </a:pPr>
            <a:r>
              <a:rPr lang="en-US" sz="1600" b="false" i="false" u="none" strike="noStrike">
                <a:solidFill>
                  <a:srgbClr val="B4D5CB"/>
                </a:solidFill>
                <a:latin typeface="Pretendard Bold"/>
              </a:rPr>
              <a:t>WEEK 5</a:t>
            </a:r>
          </a:p>
        </p:txBody>
      </p:sp>
      <p:sp>
        <p:nvSpPr>
          <p:cNvPr name="TextBox 22" id="22"/>
          <p:cNvSpPr txBox="true"/>
          <p:nvPr/>
        </p:nvSpPr>
        <p:spPr>
          <a:xfrm rot="0">
            <a:off x="13817600" y="4089400"/>
            <a:ext cx="1892300" cy="279400"/>
          </a:xfrm>
          <a:prstGeom prst="rect">
            <a:avLst/>
          </a:prstGeom>
        </p:spPr>
        <p:txBody>
          <a:bodyPr anchor="ctr" rtlCol="false" lIns="0" tIns="0" rIns="0" bIns="0"/>
          <a:lstStyle/>
          <a:p>
            <a:pPr algn="l" lvl="0">
              <a:lnSpc>
                <a:spcPct val="116199"/>
              </a:lnSpc>
            </a:pPr>
            <a:r>
              <a:rPr lang="en-US" sz="1600" b="false" i="false" u="none" strike="noStrike">
                <a:solidFill>
                  <a:srgbClr val="262626"/>
                </a:solidFill>
                <a:latin typeface="Pretendard Bold"/>
              </a:rPr>
              <a:t>WEEK 6</a:t>
            </a:r>
          </a:p>
        </p:txBody>
      </p:sp>
      <p:pic>
        <p:nvPicPr>
          <p:cNvPr name="Picture 23" id="23"/>
          <p:cNvPicPr>
            <a:picLocks noChangeAspect="true"/>
          </p:cNvPicPr>
          <p:nvPr/>
        </p:nvPicPr>
        <p:blipFill>
          <a:blip r:embed="rId7"/>
          <a:stretch>
            <a:fillRect/>
          </a:stretch>
        </p:blipFill>
        <p:spPr>
          <a:xfrm rot="16200000">
            <a:off x="5181600" y="4241800"/>
            <a:ext cx="736600" cy="3987800"/>
          </a:xfrm>
          <a:prstGeom prst="rect">
            <a:avLst/>
          </a:prstGeom>
        </p:spPr>
      </p:pic>
      <p:sp>
        <p:nvSpPr>
          <p:cNvPr name="TextBox 24" id="24"/>
          <p:cNvSpPr txBox="true"/>
          <p:nvPr/>
        </p:nvSpPr>
        <p:spPr>
          <a:xfrm rot="0">
            <a:off x="3530600" y="6096000"/>
            <a:ext cx="40259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SIGN UP</a:t>
            </a:r>
          </a:p>
        </p:txBody>
      </p:sp>
      <p:sp>
        <p:nvSpPr>
          <p:cNvPr name="TextBox 25" id="25"/>
          <p:cNvSpPr txBox="true"/>
          <p:nvPr/>
        </p:nvSpPr>
        <p:spPr>
          <a:xfrm rot="0">
            <a:off x="2159000" y="6096000"/>
            <a:ext cx="1778000" cy="279400"/>
          </a:xfrm>
          <a:prstGeom prst="rect">
            <a:avLst/>
          </a:prstGeom>
        </p:spPr>
        <p:txBody>
          <a:bodyPr anchor="ctr" rtlCol="false" lIns="0" tIns="0" rIns="0" bIns="0"/>
          <a:lstStyle/>
          <a:p>
            <a:pPr algn="l" lvl="0">
              <a:lnSpc>
                <a:spcPct val="116199"/>
              </a:lnSpc>
            </a:pPr>
            <a:r>
              <a:rPr lang="en-US" sz="1600" b="false" i="false" u="none" strike="noStrike">
                <a:solidFill>
                  <a:srgbClr val="FFFFFF"/>
                </a:solidFill>
                <a:latin typeface="Pretendard Bold"/>
              </a:rPr>
              <a:t>MIRI KIM</a:t>
            </a:r>
          </a:p>
        </p:txBody>
      </p:sp>
      <p:pic>
        <p:nvPicPr>
          <p:cNvPr name="Picture 26" id="26"/>
          <p:cNvPicPr>
            <a:picLocks noChangeAspect="true"/>
          </p:cNvPicPr>
          <p:nvPr/>
        </p:nvPicPr>
        <p:blipFill>
          <a:blip r:embed="rId8"/>
          <a:stretch>
            <a:fillRect/>
          </a:stretch>
        </p:blipFill>
        <p:spPr>
          <a:xfrm rot="16200000">
            <a:off x="10236200" y="3251200"/>
            <a:ext cx="736600" cy="6032500"/>
          </a:xfrm>
          <a:prstGeom prst="rect">
            <a:avLst/>
          </a:prstGeom>
        </p:spPr>
      </p:pic>
      <p:sp>
        <p:nvSpPr>
          <p:cNvPr name="TextBox 27" id="27"/>
          <p:cNvSpPr txBox="true"/>
          <p:nvPr/>
        </p:nvSpPr>
        <p:spPr>
          <a:xfrm rot="0">
            <a:off x="7594600" y="6108700"/>
            <a:ext cx="60579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MANAGEMENT FUNCTION</a:t>
            </a:r>
          </a:p>
        </p:txBody>
      </p:sp>
      <p:sp>
        <p:nvSpPr>
          <p:cNvPr name="TextBox 28" id="28"/>
          <p:cNvSpPr txBox="true"/>
          <p:nvPr/>
        </p:nvSpPr>
        <p:spPr>
          <a:xfrm rot="0">
            <a:off x="13817600" y="6489700"/>
            <a:ext cx="1739900" cy="571500"/>
          </a:xfrm>
          <a:prstGeom prst="rect">
            <a:avLst/>
          </a:prstGeom>
        </p:spPr>
        <p:txBody>
          <a:bodyPr anchor="ctr" rtlCol="false" lIns="0" tIns="0" rIns="0" bIns="0"/>
          <a:lstStyle/>
          <a:p>
            <a:pPr algn="l" lvl="0">
              <a:lnSpc>
                <a:spcPct val="116199"/>
              </a:lnSpc>
            </a:pPr>
            <a:r>
              <a:rPr lang="en-US" sz="1600" b="false" i="false" u="none" strike="noStrike">
                <a:solidFill>
                  <a:srgbClr val="262626"/>
                </a:solidFill>
                <a:latin typeface="Pretendard Bold"/>
              </a:rPr>
              <a:t>FINAL PRESENTATION</a:t>
            </a:r>
          </a:p>
        </p:txBody>
      </p:sp>
      <p:pic>
        <p:nvPicPr>
          <p:cNvPr name="Picture 29" id="29"/>
          <p:cNvPicPr>
            <a:picLocks noChangeAspect="true"/>
          </p:cNvPicPr>
          <p:nvPr/>
        </p:nvPicPr>
        <p:blipFill>
          <a:blip r:embed="rId9"/>
          <a:stretch>
            <a:fillRect/>
          </a:stretch>
        </p:blipFill>
        <p:spPr>
          <a:xfrm rot="16200000">
            <a:off x="6197600" y="4368800"/>
            <a:ext cx="736600" cy="6019800"/>
          </a:xfrm>
          <a:prstGeom prst="rect">
            <a:avLst/>
          </a:prstGeom>
        </p:spPr>
      </p:pic>
      <p:sp>
        <p:nvSpPr>
          <p:cNvPr name="TextBox 30" id="30"/>
          <p:cNvSpPr txBox="true"/>
          <p:nvPr/>
        </p:nvSpPr>
        <p:spPr>
          <a:xfrm rot="0">
            <a:off x="3530600" y="7226300"/>
            <a:ext cx="59944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SIGN UP</a:t>
            </a:r>
          </a:p>
        </p:txBody>
      </p:sp>
      <p:sp>
        <p:nvSpPr>
          <p:cNvPr name="TextBox 31" id="31"/>
          <p:cNvSpPr txBox="true"/>
          <p:nvPr/>
        </p:nvSpPr>
        <p:spPr>
          <a:xfrm rot="0">
            <a:off x="2159000" y="7226300"/>
            <a:ext cx="1778000" cy="279400"/>
          </a:xfrm>
          <a:prstGeom prst="rect">
            <a:avLst/>
          </a:prstGeom>
        </p:spPr>
        <p:txBody>
          <a:bodyPr anchor="ctr" rtlCol="false" lIns="0" tIns="0" rIns="0" bIns="0"/>
          <a:lstStyle/>
          <a:p>
            <a:pPr algn="l" lvl="0">
              <a:lnSpc>
                <a:spcPct val="116199"/>
              </a:lnSpc>
            </a:pPr>
            <a:r>
              <a:rPr lang="en-US" sz="1600" b="false" i="false" u="none" strike="noStrike">
                <a:solidFill>
                  <a:srgbClr val="FFFFFF"/>
                </a:solidFill>
                <a:latin typeface="Pretendard Bold"/>
              </a:rPr>
              <a:t>MIRI LEE</a:t>
            </a:r>
          </a:p>
        </p:txBody>
      </p:sp>
      <p:pic>
        <p:nvPicPr>
          <p:cNvPr name="Picture 32" id="32"/>
          <p:cNvPicPr>
            <a:picLocks noChangeAspect="true"/>
          </p:cNvPicPr>
          <p:nvPr/>
        </p:nvPicPr>
        <p:blipFill>
          <a:blip r:embed="rId10"/>
          <a:stretch>
            <a:fillRect/>
          </a:stretch>
        </p:blipFill>
        <p:spPr>
          <a:xfrm rot="16200000">
            <a:off x="11239500" y="5372100"/>
            <a:ext cx="736600" cy="4013200"/>
          </a:xfrm>
          <a:prstGeom prst="rect">
            <a:avLst/>
          </a:prstGeom>
        </p:spPr>
      </p:pic>
      <p:sp>
        <p:nvSpPr>
          <p:cNvPr name="TextBox 33" id="33"/>
          <p:cNvSpPr txBox="true"/>
          <p:nvPr/>
        </p:nvSpPr>
        <p:spPr>
          <a:xfrm rot="0">
            <a:off x="9575800" y="7226300"/>
            <a:ext cx="41021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MANAGEMENT FUNCTION</a:t>
            </a:r>
          </a:p>
        </p:txBody>
      </p:sp>
      <p:pic>
        <p:nvPicPr>
          <p:cNvPr name="Picture 34" id="34"/>
          <p:cNvPicPr>
            <a:picLocks noChangeAspect="true"/>
          </p:cNvPicPr>
          <p:nvPr/>
        </p:nvPicPr>
        <p:blipFill>
          <a:blip r:embed="rId11"/>
          <a:stretch>
            <a:fillRect/>
          </a:stretch>
        </p:blipFill>
        <p:spPr>
          <a:xfrm rot="16200000">
            <a:off x="4216400" y="7467600"/>
            <a:ext cx="736600" cy="2044700"/>
          </a:xfrm>
          <a:prstGeom prst="rect">
            <a:avLst/>
          </a:prstGeom>
        </p:spPr>
      </p:pic>
      <p:sp>
        <p:nvSpPr>
          <p:cNvPr name="TextBox 35" id="35"/>
          <p:cNvSpPr txBox="true"/>
          <p:nvPr/>
        </p:nvSpPr>
        <p:spPr>
          <a:xfrm rot="0">
            <a:off x="3530600" y="8343900"/>
            <a:ext cx="20320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SIGN UP</a:t>
            </a:r>
          </a:p>
        </p:txBody>
      </p:sp>
      <p:sp>
        <p:nvSpPr>
          <p:cNvPr name="TextBox 36" id="36"/>
          <p:cNvSpPr txBox="true"/>
          <p:nvPr/>
        </p:nvSpPr>
        <p:spPr>
          <a:xfrm rot="0">
            <a:off x="2184400" y="8343900"/>
            <a:ext cx="1752600" cy="279400"/>
          </a:xfrm>
          <a:prstGeom prst="rect">
            <a:avLst/>
          </a:prstGeom>
        </p:spPr>
        <p:txBody>
          <a:bodyPr anchor="ctr" rtlCol="false" lIns="0" tIns="0" rIns="0" bIns="0"/>
          <a:lstStyle/>
          <a:p>
            <a:pPr algn="l" lvl="0">
              <a:lnSpc>
                <a:spcPct val="116199"/>
              </a:lnSpc>
            </a:pPr>
            <a:r>
              <a:rPr lang="en-US" sz="1600" b="false" i="false" u="none" strike="noStrike">
                <a:solidFill>
                  <a:srgbClr val="FFFFFF"/>
                </a:solidFill>
                <a:latin typeface="Pretendard Bold"/>
              </a:rPr>
              <a:t>MIRI PARK</a:t>
            </a:r>
          </a:p>
        </p:txBody>
      </p:sp>
      <p:pic>
        <p:nvPicPr>
          <p:cNvPr name="Picture 37" id="37"/>
          <p:cNvPicPr>
            <a:picLocks noChangeAspect="true"/>
          </p:cNvPicPr>
          <p:nvPr/>
        </p:nvPicPr>
        <p:blipFill>
          <a:blip r:embed="rId12"/>
          <a:stretch>
            <a:fillRect/>
          </a:stretch>
        </p:blipFill>
        <p:spPr>
          <a:xfrm rot="16200000">
            <a:off x="7213600" y="6477000"/>
            <a:ext cx="736600" cy="4025900"/>
          </a:xfrm>
          <a:prstGeom prst="rect">
            <a:avLst/>
          </a:prstGeom>
        </p:spPr>
      </p:pic>
      <p:sp>
        <p:nvSpPr>
          <p:cNvPr name="TextBox 38" id="38"/>
          <p:cNvSpPr txBox="true"/>
          <p:nvPr/>
        </p:nvSpPr>
        <p:spPr>
          <a:xfrm rot="0">
            <a:off x="5549900" y="8343900"/>
            <a:ext cx="40640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MANAGEMENT FUNCTION</a:t>
            </a:r>
          </a:p>
        </p:txBody>
      </p:sp>
      <p:pic>
        <p:nvPicPr>
          <p:cNvPr name="Picture 39" id="39"/>
          <p:cNvPicPr>
            <a:picLocks noChangeAspect="true"/>
          </p:cNvPicPr>
          <p:nvPr/>
        </p:nvPicPr>
        <p:blipFill>
          <a:blip r:embed="rId13"/>
          <a:stretch>
            <a:fillRect/>
          </a:stretch>
        </p:blipFill>
        <p:spPr>
          <a:xfrm rot="16200000">
            <a:off x="11239500" y="6477000"/>
            <a:ext cx="736600" cy="4025900"/>
          </a:xfrm>
          <a:prstGeom prst="rect">
            <a:avLst/>
          </a:prstGeom>
        </p:spPr>
      </p:pic>
      <p:sp>
        <p:nvSpPr>
          <p:cNvPr name="TextBox 40" id="40"/>
          <p:cNvSpPr txBox="true"/>
          <p:nvPr/>
        </p:nvSpPr>
        <p:spPr>
          <a:xfrm rot="0">
            <a:off x="9588500" y="8343900"/>
            <a:ext cx="4064000" cy="279400"/>
          </a:xfrm>
          <a:prstGeom prst="rect">
            <a:avLst/>
          </a:prstGeom>
        </p:spPr>
        <p:txBody>
          <a:bodyPr anchor="ctr" rtlCol="false" lIns="0" tIns="0" rIns="0" bIns="0"/>
          <a:lstStyle/>
          <a:p>
            <a:pPr algn="ctr" lvl="0">
              <a:lnSpc>
                <a:spcPct val="116199"/>
              </a:lnSpc>
            </a:pPr>
            <a:r>
              <a:rPr lang="en-US" sz="1600" b="false" i="false" u="none" strike="noStrike">
                <a:solidFill>
                  <a:srgbClr val="262626"/>
                </a:solidFill>
                <a:latin typeface="Pretendard Regular"/>
              </a:rPr>
              <a:t>BUG FIX</a:t>
            </a:r>
          </a:p>
        </p:txBody>
      </p:sp>
      <p:pic>
        <p:nvPicPr>
          <p:cNvPr name="Picture 41" id="41"/>
          <p:cNvPicPr>
            <a:picLocks noChangeAspect="true"/>
          </p:cNvPicPr>
          <p:nvPr/>
        </p:nvPicPr>
        <p:blipFill>
          <a:blip r:embed="rId4"/>
          <a:stretch>
            <a:fillRect/>
          </a:stretch>
        </p:blipFill>
        <p:spPr>
          <a:xfrm rot="5400000">
            <a:off x="965200" y="6692900"/>
            <a:ext cx="5194300" cy="25400"/>
          </a:xfrm>
          <a:prstGeom prst="rect">
            <a:avLst/>
          </a:prstGeom>
        </p:spPr>
      </p:pic>
      <p:pic>
        <p:nvPicPr>
          <p:cNvPr name="Picture 42" id="42"/>
          <p:cNvPicPr>
            <a:picLocks noChangeAspect="true"/>
          </p:cNvPicPr>
          <p:nvPr/>
        </p:nvPicPr>
        <p:blipFill>
          <a:blip r:embed="rId14"/>
          <a:stretch>
            <a:fillRect/>
          </a:stretch>
        </p:blipFill>
        <p:spPr>
          <a:xfrm rot="0">
            <a:off x="16903700" y="698500"/>
            <a:ext cx="825500" cy="8902700"/>
          </a:xfrm>
          <a:prstGeom prst="rect">
            <a:avLst/>
          </a:prstGeom>
        </p:spPr>
      </p:pic>
      <p:sp>
        <p:nvSpPr>
          <p:cNvPr name="TextBox 43" id="43"/>
          <p:cNvSpPr txBox="true"/>
          <p:nvPr/>
        </p:nvSpPr>
        <p:spPr>
          <a:xfrm rot="5400000">
            <a:off x="15290800" y="2895600"/>
            <a:ext cx="4076700" cy="241300"/>
          </a:xfrm>
          <a:prstGeom prst="rect">
            <a:avLst/>
          </a:prstGeom>
        </p:spPr>
        <p:txBody>
          <a:bodyPr anchor="ctr" rtlCol="false" lIns="0" tIns="0" rIns="0" bIns="0"/>
          <a:lstStyle/>
          <a:p>
            <a:pPr algn="l" lvl="0">
              <a:lnSpc>
                <a:spcPct val="116199"/>
              </a:lnSpc>
            </a:pPr>
            <a:r>
              <a:rPr lang="en-US" sz="1400" b="false" i="false" u="none" strike="noStrike">
                <a:solidFill>
                  <a:srgbClr val="B4D5CB"/>
                </a:solidFill>
                <a:latin typeface="Pretendard Medium"/>
              </a:rPr>
              <a:t> MIRI KIM, MIRI PARK, MIRI LEE</a:t>
            </a:r>
          </a:p>
        </p:txBody>
      </p:sp>
      <p:sp>
        <p:nvSpPr>
          <p:cNvPr name="TextBox 44" id="44"/>
          <p:cNvSpPr txBox="true"/>
          <p:nvPr/>
        </p:nvSpPr>
        <p:spPr>
          <a:xfrm rot="5400000">
            <a:off x="15252700" y="7035800"/>
            <a:ext cx="4076700" cy="241300"/>
          </a:xfrm>
          <a:prstGeom prst="rect">
            <a:avLst/>
          </a:prstGeom>
        </p:spPr>
        <p:txBody>
          <a:bodyPr anchor="ctr" rtlCol="false" lIns="0" tIns="0" rIns="0" bIns="0"/>
          <a:lstStyle/>
          <a:p>
            <a:pPr algn="r" lvl="0">
              <a:lnSpc>
                <a:spcPct val="116199"/>
              </a:lnSpc>
            </a:pPr>
            <a:r>
              <a:rPr lang="en-US" sz="1400" b="false" i="false" u="none" strike="noStrike">
                <a:solidFill>
                  <a:srgbClr val="B4D5CB"/>
                </a:solidFill>
                <a:latin typeface="Pretendard Medium"/>
              </a:rPr>
              <a:t>CREATING ONLINE SHOPPING MALL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